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82" r:id="rId2"/>
  </p:sldMasterIdLst>
  <p:notesMasterIdLst>
    <p:notesMasterId r:id="rId39"/>
  </p:notesMasterIdLst>
  <p:sldIdLst>
    <p:sldId id="376" r:id="rId3"/>
    <p:sldId id="372" r:id="rId4"/>
    <p:sldId id="363" r:id="rId5"/>
    <p:sldId id="316" r:id="rId6"/>
    <p:sldId id="338" r:id="rId7"/>
    <p:sldId id="406" r:id="rId8"/>
    <p:sldId id="407" r:id="rId9"/>
    <p:sldId id="408" r:id="rId10"/>
    <p:sldId id="409" r:id="rId11"/>
    <p:sldId id="410" r:id="rId12"/>
    <p:sldId id="339" r:id="rId13"/>
    <p:sldId id="341" r:id="rId14"/>
    <p:sldId id="365" r:id="rId15"/>
    <p:sldId id="374" r:id="rId16"/>
    <p:sldId id="403" r:id="rId17"/>
    <p:sldId id="411" r:id="rId18"/>
    <p:sldId id="413" r:id="rId19"/>
    <p:sldId id="344" r:id="rId20"/>
    <p:sldId id="367" r:id="rId21"/>
    <p:sldId id="366" r:id="rId22"/>
    <p:sldId id="345" r:id="rId23"/>
    <p:sldId id="346" r:id="rId24"/>
    <p:sldId id="368" r:id="rId25"/>
    <p:sldId id="375" r:id="rId26"/>
    <p:sldId id="318" r:id="rId27"/>
    <p:sldId id="298" r:id="rId28"/>
    <p:sldId id="369" r:id="rId29"/>
    <p:sldId id="319" r:id="rId30"/>
    <p:sldId id="400" r:id="rId31"/>
    <p:sldId id="412" r:id="rId32"/>
    <p:sldId id="402" r:id="rId33"/>
    <p:sldId id="401" r:id="rId34"/>
    <p:sldId id="404" r:id="rId35"/>
    <p:sldId id="405" r:id="rId36"/>
    <p:sldId id="352" r:id="rId37"/>
    <p:sldId id="373" r:id="rId3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9900CC"/>
    <a:srgbClr val="009900"/>
    <a:srgbClr val="800080"/>
    <a:srgbClr val="FF9933"/>
    <a:srgbClr val="FF3300"/>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56"/>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075"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B65B722C-6CBA-4977-BB88-C94821497E2C}" type="datetimeFigureOut">
              <a:rPr lang="zh-CN" altLang="en-US"/>
              <a:pPr/>
              <a:t>2015/8/12 Wednesday</a:t>
            </a:fld>
            <a:endParaRPr lang="en-US"/>
          </a:p>
        </p:txBody>
      </p:sp>
      <p:sp>
        <p:nvSpPr>
          <p:cNvPr id="3076"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A6FAA98C-4962-429E-BD24-87BD3DDE6CE6}" type="slidenum">
              <a:rPr lang="zh-CN" altLang="en-US"/>
              <a:pPr/>
              <a:t>‹#›</a:t>
            </a:fld>
            <a:endParaRPr lang="en-US"/>
          </a:p>
        </p:txBody>
      </p:sp>
    </p:spTree>
    <p:extLst>
      <p:ext uri="{BB962C8B-B14F-4D97-AF65-F5344CB8AC3E}">
        <p14:creationId xmlns:p14="http://schemas.microsoft.com/office/powerpoint/2010/main" val="25692376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C359F22D-9097-4E13-92AC-99D533928406}" type="slidenum">
              <a:rPr lang="en-US"/>
              <a:pPr/>
              <a:t>‹#›</a:t>
            </a:fld>
            <a:endParaRPr lang="en-US"/>
          </a:p>
        </p:txBody>
      </p:sp>
    </p:spTree>
    <p:extLst>
      <p:ext uri="{BB962C8B-B14F-4D97-AF65-F5344CB8AC3E}">
        <p14:creationId xmlns:p14="http://schemas.microsoft.com/office/powerpoint/2010/main" val="2834823204"/>
      </p:ext>
    </p:extLst>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A2C7B16E-51C2-435E-AC2F-FCE09008D6DB}" type="slidenum">
              <a:rPr lang="en-US"/>
              <a:pPr/>
              <a:t>‹#›</a:t>
            </a:fld>
            <a:endParaRPr lang="en-US"/>
          </a:p>
        </p:txBody>
      </p:sp>
    </p:spTree>
    <p:extLst>
      <p:ext uri="{BB962C8B-B14F-4D97-AF65-F5344CB8AC3E}">
        <p14:creationId xmlns:p14="http://schemas.microsoft.com/office/powerpoint/2010/main" val="3051285206"/>
      </p:ext>
    </p:extLst>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23C79F66-CDE2-4F4E-94B4-945BF7B20494}" type="slidenum">
              <a:rPr lang="en-US"/>
              <a:pPr/>
              <a:t>‹#›</a:t>
            </a:fld>
            <a:endParaRPr lang="en-US"/>
          </a:p>
        </p:txBody>
      </p:sp>
    </p:spTree>
    <p:extLst>
      <p:ext uri="{BB962C8B-B14F-4D97-AF65-F5344CB8AC3E}">
        <p14:creationId xmlns:p14="http://schemas.microsoft.com/office/powerpoint/2010/main" val="2625250053"/>
      </p:ext>
    </p:extLst>
  </p:cSld>
  <p:clrMapOvr>
    <a:masterClrMapping/>
  </p:clrMapOvr>
  <p:transition>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2B1EE58-339B-4FEF-BF44-3AE1C0FD1FFA}" type="slidenum">
              <a:rPr lang="en-US"/>
              <a:pPr/>
              <a:t>‹#›</a:t>
            </a:fld>
            <a:endParaRPr lang="en-US"/>
          </a:p>
        </p:txBody>
      </p:sp>
    </p:spTree>
    <p:extLst>
      <p:ext uri="{BB962C8B-B14F-4D97-AF65-F5344CB8AC3E}">
        <p14:creationId xmlns:p14="http://schemas.microsoft.com/office/powerpoint/2010/main" val="2455275962"/>
      </p:ext>
    </p:extLst>
  </p:cSld>
  <p:clrMapOvr>
    <a:masterClrMapping/>
  </p:clrMapOvr>
  <p:transition>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EBE3B1BE-5E0F-446A-930E-0F532F085018}" type="slidenum">
              <a:rPr lang="en-US"/>
              <a:pPr/>
              <a:t>‹#›</a:t>
            </a:fld>
            <a:endParaRPr lang="en-US"/>
          </a:p>
        </p:txBody>
      </p:sp>
    </p:spTree>
    <p:extLst>
      <p:ext uri="{BB962C8B-B14F-4D97-AF65-F5344CB8AC3E}">
        <p14:creationId xmlns:p14="http://schemas.microsoft.com/office/powerpoint/2010/main" val="2590019445"/>
      </p:ext>
    </p:extLst>
  </p:cSld>
  <p:clrMapOvr>
    <a:masterClrMapping/>
  </p:clrMapOvr>
  <p:transition>
    <p:diamon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BFA102F-C78B-41FB-9AC4-20F2A4810B94}" type="slidenum">
              <a:rPr lang="en-US"/>
              <a:pPr/>
              <a:t>‹#›</a:t>
            </a:fld>
            <a:endParaRPr lang="en-US"/>
          </a:p>
        </p:txBody>
      </p:sp>
    </p:spTree>
    <p:extLst>
      <p:ext uri="{BB962C8B-B14F-4D97-AF65-F5344CB8AC3E}">
        <p14:creationId xmlns:p14="http://schemas.microsoft.com/office/powerpoint/2010/main" val="2153729378"/>
      </p:ext>
    </p:extLst>
  </p:cSld>
  <p:clrMapOvr>
    <a:masterClrMapping/>
  </p:clrMapOvr>
  <p:transition>
    <p:diamon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EA4D2754-8B34-4B1B-97FA-851955A948D5}" type="slidenum">
              <a:rPr lang="en-US"/>
              <a:pPr/>
              <a:t>‹#›</a:t>
            </a:fld>
            <a:endParaRPr lang="en-US"/>
          </a:p>
        </p:txBody>
      </p:sp>
    </p:spTree>
    <p:extLst>
      <p:ext uri="{BB962C8B-B14F-4D97-AF65-F5344CB8AC3E}">
        <p14:creationId xmlns:p14="http://schemas.microsoft.com/office/powerpoint/2010/main" val="1724166977"/>
      </p:ext>
    </p:extLst>
  </p:cSld>
  <p:clrMapOvr>
    <a:masterClrMapping/>
  </p:clrMapOvr>
  <p:transition>
    <p:diamon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5598BBA1-BF27-4161-A01F-2A83B371D42E}" type="slidenum">
              <a:rPr lang="en-US"/>
              <a:pPr/>
              <a:t>‹#›</a:t>
            </a:fld>
            <a:endParaRPr lang="en-US"/>
          </a:p>
        </p:txBody>
      </p:sp>
    </p:spTree>
    <p:extLst>
      <p:ext uri="{BB962C8B-B14F-4D97-AF65-F5344CB8AC3E}">
        <p14:creationId xmlns:p14="http://schemas.microsoft.com/office/powerpoint/2010/main" val="3310270236"/>
      </p:ext>
    </p:extLst>
  </p:cSld>
  <p:clrMapOvr>
    <a:masterClrMapping/>
  </p:clrMapOvr>
  <p:transition>
    <p:diamon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D09934E2-4EFF-44C4-910A-FE271F2C36F4}" type="slidenum">
              <a:rPr lang="en-US"/>
              <a:pPr/>
              <a:t>‹#›</a:t>
            </a:fld>
            <a:endParaRPr lang="en-US"/>
          </a:p>
        </p:txBody>
      </p:sp>
    </p:spTree>
    <p:extLst>
      <p:ext uri="{BB962C8B-B14F-4D97-AF65-F5344CB8AC3E}">
        <p14:creationId xmlns:p14="http://schemas.microsoft.com/office/powerpoint/2010/main" val="767566591"/>
      </p:ext>
    </p:extLst>
  </p:cSld>
  <p:clrMapOvr>
    <a:masterClrMapping/>
  </p:clrMapOvr>
  <p:transition>
    <p:diamon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F4C3D9E1-18CF-4510-BD79-235CBA2B48F3}" type="slidenum">
              <a:rPr lang="en-US"/>
              <a:pPr/>
              <a:t>‹#›</a:t>
            </a:fld>
            <a:endParaRPr lang="en-US"/>
          </a:p>
        </p:txBody>
      </p:sp>
    </p:spTree>
    <p:extLst>
      <p:ext uri="{BB962C8B-B14F-4D97-AF65-F5344CB8AC3E}">
        <p14:creationId xmlns:p14="http://schemas.microsoft.com/office/powerpoint/2010/main" val="3046130178"/>
      </p:ext>
    </p:extLst>
  </p:cSld>
  <p:clrMapOvr>
    <a:masterClrMapping/>
  </p:clrMapOvr>
  <p:transition>
    <p:diamon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B6E38AA8-344F-4C8C-94B9-78A17FB47915}" type="slidenum">
              <a:rPr lang="en-US"/>
              <a:pPr/>
              <a:t>‹#›</a:t>
            </a:fld>
            <a:endParaRPr lang="en-US"/>
          </a:p>
        </p:txBody>
      </p:sp>
    </p:spTree>
    <p:extLst>
      <p:ext uri="{BB962C8B-B14F-4D97-AF65-F5344CB8AC3E}">
        <p14:creationId xmlns:p14="http://schemas.microsoft.com/office/powerpoint/2010/main" val="4028969599"/>
      </p:ext>
    </p:extLst>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46D5DDD-A4BC-4F37-B2DB-0A4017CADAC7}" type="slidenum">
              <a:rPr lang="en-US"/>
              <a:pPr/>
              <a:t>‹#›</a:t>
            </a:fld>
            <a:endParaRPr lang="en-US"/>
          </a:p>
        </p:txBody>
      </p:sp>
    </p:spTree>
    <p:extLst>
      <p:ext uri="{BB962C8B-B14F-4D97-AF65-F5344CB8AC3E}">
        <p14:creationId xmlns:p14="http://schemas.microsoft.com/office/powerpoint/2010/main" val="577526591"/>
      </p:ext>
    </p:extLst>
  </p:cSld>
  <p:clrMapOvr>
    <a:masterClrMapping/>
  </p:clrMapOvr>
  <p:transition>
    <p:diamon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37D2F776-5DAB-4852-B489-326A02C0052B}" type="slidenum">
              <a:rPr lang="en-US"/>
              <a:pPr/>
              <a:t>‹#›</a:t>
            </a:fld>
            <a:endParaRPr lang="en-US"/>
          </a:p>
        </p:txBody>
      </p:sp>
    </p:spTree>
    <p:extLst>
      <p:ext uri="{BB962C8B-B14F-4D97-AF65-F5344CB8AC3E}">
        <p14:creationId xmlns:p14="http://schemas.microsoft.com/office/powerpoint/2010/main" val="2351998377"/>
      </p:ext>
    </p:extLst>
  </p:cSld>
  <p:clrMapOvr>
    <a:masterClrMapping/>
  </p:clrMapOvr>
  <p:transition>
    <p:diamon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0FD5E998-D7A2-4F4D-B87B-E486CD5C7649}" type="slidenum">
              <a:rPr lang="en-US"/>
              <a:pPr/>
              <a:t>‹#›</a:t>
            </a:fld>
            <a:endParaRPr lang="en-US"/>
          </a:p>
        </p:txBody>
      </p:sp>
    </p:spTree>
    <p:extLst>
      <p:ext uri="{BB962C8B-B14F-4D97-AF65-F5344CB8AC3E}">
        <p14:creationId xmlns:p14="http://schemas.microsoft.com/office/powerpoint/2010/main" val="2715367961"/>
      </p:ext>
    </p:extLst>
  </p:cSld>
  <p:clrMapOvr>
    <a:masterClrMapping/>
  </p:clrMapOvr>
  <p:transition>
    <p:diamon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456B509-2DC4-4253-A2D4-FF046F7777B4}" type="slidenum">
              <a:rPr lang="en-US"/>
              <a:pPr/>
              <a:t>‹#›</a:t>
            </a:fld>
            <a:endParaRPr lang="en-US"/>
          </a:p>
        </p:txBody>
      </p:sp>
    </p:spTree>
    <p:extLst>
      <p:ext uri="{BB962C8B-B14F-4D97-AF65-F5344CB8AC3E}">
        <p14:creationId xmlns:p14="http://schemas.microsoft.com/office/powerpoint/2010/main" val="2993282671"/>
      </p:ext>
    </p:extLst>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26DBDCD-80FE-4BB9-9597-CC82ECBB9589}" type="slidenum">
              <a:rPr lang="en-US"/>
              <a:pPr/>
              <a:t>‹#›</a:t>
            </a:fld>
            <a:endParaRPr lang="en-US"/>
          </a:p>
        </p:txBody>
      </p:sp>
    </p:spTree>
    <p:extLst>
      <p:ext uri="{BB962C8B-B14F-4D97-AF65-F5344CB8AC3E}">
        <p14:creationId xmlns:p14="http://schemas.microsoft.com/office/powerpoint/2010/main" val="2102553642"/>
      </p:ext>
    </p:extLst>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996745A0-6F77-44AD-87C7-48888C9D4D55}" type="slidenum">
              <a:rPr lang="en-US"/>
              <a:pPr/>
              <a:t>‹#›</a:t>
            </a:fld>
            <a:endParaRPr lang="en-US"/>
          </a:p>
        </p:txBody>
      </p:sp>
    </p:spTree>
    <p:extLst>
      <p:ext uri="{BB962C8B-B14F-4D97-AF65-F5344CB8AC3E}">
        <p14:creationId xmlns:p14="http://schemas.microsoft.com/office/powerpoint/2010/main" val="1917451858"/>
      </p:ext>
    </p:extLst>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99B2FC9E-CAF0-46E8-8F39-DB89AD3E68C2}" type="slidenum">
              <a:rPr lang="en-US"/>
              <a:pPr/>
              <a:t>‹#›</a:t>
            </a:fld>
            <a:endParaRPr lang="en-US"/>
          </a:p>
        </p:txBody>
      </p:sp>
    </p:spTree>
    <p:extLst>
      <p:ext uri="{BB962C8B-B14F-4D97-AF65-F5344CB8AC3E}">
        <p14:creationId xmlns:p14="http://schemas.microsoft.com/office/powerpoint/2010/main" val="1053581372"/>
      </p:ext>
    </p:extLst>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9500A802-15E5-463E-B5DD-99F99A55C65F}" type="slidenum">
              <a:rPr lang="en-US"/>
              <a:pPr/>
              <a:t>‹#›</a:t>
            </a:fld>
            <a:endParaRPr lang="en-US"/>
          </a:p>
        </p:txBody>
      </p:sp>
    </p:spTree>
    <p:extLst>
      <p:ext uri="{BB962C8B-B14F-4D97-AF65-F5344CB8AC3E}">
        <p14:creationId xmlns:p14="http://schemas.microsoft.com/office/powerpoint/2010/main" val="3783741387"/>
      </p:ext>
    </p:extLst>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88B2490B-5521-4A2E-AF9F-C8DB52F8D84E}" type="slidenum">
              <a:rPr lang="en-US"/>
              <a:pPr/>
              <a:t>‹#›</a:t>
            </a:fld>
            <a:endParaRPr lang="en-US"/>
          </a:p>
        </p:txBody>
      </p:sp>
    </p:spTree>
    <p:extLst>
      <p:ext uri="{BB962C8B-B14F-4D97-AF65-F5344CB8AC3E}">
        <p14:creationId xmlns:p14="http://schemas.microsoft.com/office/powerpoint/2010/main" val="4011926950"/>
      </p:ext>
    </p:extLst>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501E9285-A3B4-4A86-B168-A381ACC6B390}" type="slidenum">
              <a:rPr lang="en-US"/>
              <a:pPr/>
              <a:t>‹#›</a:t>
            </a:fld>
            <a:endParaRPr lang="en-US"/>
          </a:p>
        </p:txBody>
      </p:sp>
    </p:spTree>
    <p:extLst>
      <p:ext uri="{BB962C8B-B14F-4D97-AF65-F5344CB8AC3E}">
        <p14:creationId xmlns:p14="http://schemas.microsoft.com/office/powerpoint/2010/main" val="1947264735"/>
      </p:ext>
    </p:extLst>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4D92653D-D362-4A19-BD35-328B079F462E}" type="slidenum">
              <a:rPr lang="en-US"/>
              <a:pPr/>
              <a:t>‹#›</a:t>
            </a:fld>
            <a:endParaRPr lang="en-US"/>
          </a:p>
        </p:txBody>
      </p:sp>
    </p:spTree>
    <p:extLst>
      <p:ext uri="{BB962C8B-B14F-4D97-AF65-F5344CB8AC3E}">
        <p14:creationId xmlns:p14="http://schemas.microsoft.com/office/powerpoint/2010/main" val="822168687"/>
      </p:ext>
    </p:extLst>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B9542FA0-3DE6-46E8-BFDB-C4F5E1C9B15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ransition>
    <p:diamond/>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日期占位符 2"/>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053" name="页脚占位符 3"/>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054" name="灯片编号占位符 4"/>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79D51E6D-4633-410E-A14F-E0186D56F2F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ransition>
    <p:diamond/>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矩形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762000"/>
            <a:ext cx="4114800" cy="144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2" name="Text Box 6"/>
          <p:cNvSpPr txBox="1">
            <a:spLocks noChangeArrowheads="1"/>
          </p:cNvSpPr>
          <p:nvPr/>
        </p:nvSpPr>
        <p:spPr bwMode="auto">
          <a:xfrm>
            <a:off x="1066800" y="4191000"/>
            <a:ext cx="44402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Is Bill doing homework?</a:t>
            </a:r>
          </a:p>
        </p:txBody>
      </p:sp>
      <p:sp>
        <p:nvSpPr>
          <p:cNvPr id="45063" name="Text Box 7"/>
          <p:cNvSpPr txBox="1">
            <a:spLocks noChangeArrowheads="1"/>
          </p:cNvSpPr>
          <p:nvPr/>
        </p:nvSpPr>
        <p:spPr bwMode="auto">
          <a:xfrm>
            <a:off x="1066800" y="5410200"/>
            <a:ext cx="6985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No, he isn’t. He’s eating dinner.</a:t>
            </a:r>
          </a:p>
        </p:txBody>
      </p:sp>
      <p:pic>
        <p:nvPicPr>
          <p:cNvPr id="45066" name="Picture 10" descr="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0013" y="990600"/>
            <a:ext cx="3313112"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7" name="Picture 11" descr="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762000"/>
            <a:ext cx="3671888"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062"/>
                                        </p:tgtEl>
                                        <p:attrNameLst>
                                          <p:attrName>style.visibility</p:attrName>
                                        </p:attrNameLst>
                                      </p:cBhvr>
                                      <p:to>
                                        <p:strVal val="visible"/>
                                      </p:to>
                                    </p:set>
                                    <p:animEffect transition="in" filter="wipe(left)">
                                      <p:cBhvr>
                                        <p:cTn id="7" dur="500"/>
                                        <p:tgtEl>
                                          <p:spTgt spid="450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5066"/>
                                        </p:tgtEl>
                                        <p:attrNameLst>
                                          <p:attrName>ppt_w</p:attrName>
                                        </p:attrNameLst>
                                      </p:cBhvr>
                                      <p:tavLst>
                                        <p:tav tm="0">
                                          <p:val>
                                            <p:strVal val="ppt_w"/>
                                          </p:val>
                                        </p:tav>
                                        <p:tav tm="100000">
                                          <p:val>
                                            <p:fltVal val="0"/>
                                          </p:val>
                                        </p:tav>
                                      </p:tavLst>
                                    </p:anim>
                                    <p:anim calcmode="lin" valueType="num">
                                      <p:cBhvr>
                                        <p:cTn id="12" dur="500"/>
                                        <p:tgtEl>
                                          <p:spTgt spid="45066"/>
                                        </p:tgtEl>
                                        <p:attrNameLst>
                                          <p:attrName>ppt_h</p:attrName>
                                        </p:attrNameLst>
                                      </p:cBhvr>
                                      <p:tavLst>
                                        <p:tav tm="0">
                                          <p:val>
                                            <p:strVal val="ppt_h"/>
                                          </p:val>
                                        </p:tav>
                                        <p:tav tm="100000">
                                          <p:val>
                                            <p:strVal val="ppt_h"/>
                                          </p:val>
                                        </p:tav>
                                      </p:tavLst>
                                    </p:anim>
                                    <p:set>
                                      <p:cBhvr>
                                        <p:cTn id="13" dur="1" fill="hold">
                                          <p:stCondLst>
                                            <p:cond delay="499"/>
                                          </p:stCondLst>
                                        </p:cTn>
                                        <p:tgtEl>
                                          <p:spTgt spid="45066"/>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5067"/>
                                        </p:tgtEl>
                                        <p:attrNameLst>
                                          <p:attrName>style.visibility</p:attrName>
                                        </p:attrNameLst>
                                      </p:cBhvr>
                                      <p:to>
                                        <p:strVal val="visible"/>
                                      </p:to>
                                    </p:set>
                                    <p:anim calcmode="lin" valueType="num">
                                      <p:cBhvr>
                                        <p:cTn id="17" dur="1000" fill="hold"/>
                                        <p:tgtEl>
                                          <p:spTgt spid="45067"/>
                                        </p:tgtEl>
                                        <p:attrNameLst>
                                          <p:attrName>ppt_w</p:attrName>
                                        </p:attrNameLst>
                                      </p:cBhvr>
                                      <p:tavLst>
                                        <p:tav tm="0">
                                          <p:val>
                                            <p:fltVal val="0"/>
                                          </p:val>
                                        </p:tav>
                                        <p:tav tm="100000">
                                          <p:val>
                                            <p:strVal val="#ppt_w"/>
                                          </p:val>
                                        </p:tav>
                                      </p:tavLst>
                                    </p:anim>
                                    <p:anim calcmode="lin" valueType="num">
                                      <p:cBhvr>
                                        <p:cTn id="18" dur="1000" fill="hold"/>
                                        <p:tgtEl>
                                          <p:spTgt spid="45067"/>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5063"/>
                                        </p:tgtEl>
                                        <p:attrNameLst>
                                          <p:attrName>style.visibility</p:attrName>
                                        </p:attrNameLst>
                                      </p:cBhvr>
                                      <p:to>
                                        <p:strVal val="visible"/>
                                      </p:to>
                                    </p:set>
                                    <p:animEffect transition="in" filter="wipe(up)">
                                      <p:cBhvr>
                                        <p:cTn id="23" dur="500"/>
                                        <p:tgtEl>
                                          <p:spTgt spid="45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2" grpId="0"/>
      <p:bldP spid="4506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Text Box 6"/>
          <p:cNvSpPr txBox="1">
            <a:spLocks noChangeArrowheads="1"/>
          </p:cNvSpPr>
          <p:nvPr/>
        </p:nvSpPr>
        <p:spPr bwMode="auto">
          <a:xfrm>
            <a:off x="152400" y="1019175"/>
            <a:ext cx="8763000" cy="5457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914400" indent="-285750" eaLnBrk="0" hangingPunct="0">
              <a:defRPr>
                <a:solidFill>
                  <a:schemeClr val="tx1"/>
                </a:solidFill>
                <a:latin typeface="Arial" charset="0"/>
                <a:ea typeface="宋体" pitchFamily="2" charset="-122"/>
              </a:defRPr>
            </a:lvl2pPr>
            <a:lvl3pPr marL="1322388" indent="-228600" eaLnBrk="0" hangingPunct="0">
              <a:defRPr>
                <a:solidFill>
                  <a:schemeClr val="tx1"/>
                </a:solidFill>
                <a:latin typeface="Arial" charset="0"/>
                <a:ea typeface="宋体" pitchFamily="2" charset="-122"/>
              </a:defRPr>
            </a:lvl3pPr>
            <a:lvl4pPr marL="1730375" indent="-228600" eaLnBrk="0" hangingPunct="0">
              <a:defRPr>
                <a:solidFill>
                  <a:schemeClr val="tx1"/>
                </a:solidFill>
                <a:latin typeface="Arial" charset="0"/>
                <a:ea typeface="宋体" pitchFamily="2" charset="-122"/>
              </a:defRPr>
            </a:lvl4pPr>
            <a:lvl5pPr marL="2138363" indent="-228600" eaLnBrk="0" hangingPunct="0">
              <a:defRPr>
                <a:solidFill>
                  <a:schemeClr val="tx1"/>
                </a:solidFill>
                <a:latin typeface="Arial" charset="0"/>
                <a:ea typeface="宋体" pitchFamily="2" charset="-122"/>
              </a:defRPr>
            </a:lvl5pPr>
            <a:lvl6pPr marL="2595563" indent="-228600" eaLnBrk="0" fontAlgn="base" hangingPunct="0">
              <a:spcBef>
                <a:spcPct val="0"/>
              </a:spcBef>
              <a:spcAft>
                <a:spcPct val="0"/>
              </a:spcAft>
              <a:defRPr>
                <a:solidFill>
                  <a:schemeClr val="tx1"/>
                </a:solidFill>
                <a:latin typeface="Arial" charset="0"/>
                <a:ea typeface="宋体" pitchFamily="2" charset="-122"/>
              </a:defRPr>
            </a:lvl6pPr>
            <a:lvl7pPr marL="3052763" indent="-228600" eaLnBrk="0" fontAlgn="base" hangingPunct="0">
              <a:spcBef>
                <a:spcPct val="0"/>
              </a:spcBef>
              <a:spcAft>
                <a:spcPct val="0"/>
              </a:spcAft>
              <a:defRPr>
                <a:solidFill>
                  <a:schemeClr val="tx1"/>
                </a:solidFill>
                <a:latin typeface="Arial" charset="0"/>
                <a:ea typeface="宋体" pitchFamily="2" charset="-122"/>
              </a:defRPr>
            </a:lvl7pPr>
            <a:lvl8pPr marL="3509963" indent="-228600" eaLnBrk="0" fontAlgn="base" hangingPunct="0">
              <a:spcBef>
                <a:spcPct val="0"/>
              </a:spcBef>
              <a:spcAft>
                <a:spcPct val="0"/>
              </a:spcAft>
              <a:defRPr>
                <a:solidFill>
                  <a:schemeClr val="tx1"/>
                </a:solidFill>
                <a:latin typeface="Arial" charset="0"/>
                <a:ea typeface="宋体" pitchFamily="2" charset="-122"/>
              </a:defRPr>
            </a:lvl8pPr>
            <a:lvl9pPr marL="3967163"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110000"/>
              </a:lnSpc>
            </a:pPr>
            <a:r>
              <a:rPr lang="zh-CN" altLang="en-US" sz="3200" b="1">
                <a:solidFill>
                  <a:srgbClr val="C00000"/>
                </a:solidFill>
                <a:latin typeface="Times New Roman" pitchFamily="18" charset="0"/>
                <a:cs typeface="Times New Roman" pitchFamily="18" charset="0"/>
              </a:rPr>
              <a:t>现在进行时态</a:t>
            </a:r>
            <a:endParaRPr lang="en-US" sz="3200" b="1">
              <a:solidFill>
                <a:srgbClr val="C00000"/>
              </a:solidFill>
              <a:latin typeface="Times New Roman" pitchFamily="18" charset="0"/>
              <a:cs typeface="Times New Roman" pitchFamily="18" charset="0"/>
            </a:endParaRPr>
          </a:p>
          <a:p>
            <a:pPr eaLnBrk="1" hangingPunct="1">
              <a:lnSpc>
                <a:spcPct val="110000"/>
              </a:lnSpc>
            </a:pPr>
            <a:r>
              <a:rPr lang="zh-CN" altLang="en-US" sz="3200" b="1">
                <a:solidFill>
                  <a:srgbClr val="C00000"/>
                </a:solidFill>
                <a:latin typeface="Times New Roman" pitchFamily="18" charset="0"/>
                <a:cs typeface="Times New Roman" pitchFamily="18" charset="0"/>
              </a:rPr>
              <a:t>一、</a:t>
            </a:r>
            <a:r>
              <a:rPr lang="zh-CN" altLang="en-US" sz="3200" b="1">
                <a:solidFill>
                  <a:srgbClr val="FF0000"/>
                </a:solidFill>
                <a:latin typeface="Times New Roman" pitchFamily="18" charset="0"/>
                <a:cs typeface="Times New Roman" pitchFamily="18" charset="0"/>
              </a:rPr>
              <a:t>用法：</a:t>
            </a:r>
            <a:r>
              <a:rPr lang="en-US" sz="3200" b="1">
                <a:solidFill>
                  <a:srgbClr val="0070C0"/>
                </a:solidFill>
                <a:latin typeface="Times New Roman" pitchFamily="18" charset="0"/>
                <a:cs typeface="Times New Roman" pitchFamily="18" charset="0"/>
              </a:rPr>
              <a:t>1. </a:t>
            </a:r>
            <a:r>
              <a:rPr lang="zh-CN" altLang="en-US" sz="3200" b="1">
                <a:solidFill>
                  <a:srgbClr val="0070C0"/>
                </a:solidFill>
                <a:latin typeface="Times New Roman" pitchFamily="18" charset="0"/>
                <a:cs typeface="Times New Roman" pitchFamily="18" charset="0"/>
              </a:rPr>
              <a:t>表示现在（说话瞬间）正在进行或发生的动作。例如：</a:t>
            </a:r>
            <a:endParaRPr lang="en-US" sz="3200" b="1">
              <a:solidFill>
                <a:srgbClr val="0070C0"/>
              </a:solidFill>
              <a:latin typeface="Times New Roman" pitchFamily="18" charset="0"/>
              <a:cs typeface="Times New Roman" pitchFamily="18" charset="0"/>
            </a:endParaRPr>
          </a:p>
          <a:p>
            <a:pPr eaLnBrk="1" hangingPunct="1">
              <a:lnSpc>
                <a:spcPct val="110000"/>
              </a:lnSpc>
            </a:pPr>
            <a:r>
              <a:rPr lang="zh-CN" altLang="en-US" sz="3200" b="1">
                <a:latin typeface="Times New Roman" pitchFamily="18" charset="0"/>
                <a:cs typeface="Times New Roman" pitchFamily="18" charset="0"/>
              </a:rPr>
              <a:t>我正在做作业。</a:t>
            </a:r>
            <a:r>
              <a:rPr lang="en-US" sz="3200" b="1">
                <a:latin typeface="Times New Roman" pitchFamily="18" charset="0"/>
                <a:cs typeface="Times New Roman" pitchFamily="18" charset="0"/>
              </a:rPr>
              <a:t>I’m _____ my homework now. </a:t>
            </a:r>
          </a:p>
          <a:p>
            <a:pPr eaLnBrk="1" hangingPunct="1">
              <a:lnSpc>
                <a:spcPct val="110000"/>
              </a:lnSpc>
            </a:pPr>
            <a:r>
              <a:rPr lang="zh-CN" altLang="en-US" sz="3200" b="1">
                <a:latin typeface="Times New Roman" pitchFamily="18" charset="0"/>
                <a:cs typeface="Times New Roman" pitchFamily="18" charset="0"/>
              </a:rPr>
              <a:t>他们在操场上踢足球。</a:t>
            </a:r>
            <a:endParaRPr lang="en-US" sz="3200" b="1">
              <a:latin typeface="Times New Roman" pitchFamily="18" charset="0"/>
              <a:cs typeface="Times New Roman" pitchFamily="18" charset="0"/>
            </a:endParaRPr>
          </a:p>
          <a:p>
            <a:pPr eaLnBrk="1" hangingPunct="1">
              <a:lnSpc>
                <a:spcPct val="110000"/>
              </a:lnSpc>
            </a:pPr>
            <a:r>
              <a:rPr lang="en-US" sz="3200" b="1">
                <a:latin typeface="Times New Roman" pitchFamily="18" charset="0"/>
                <a:cs typeface="Times New Roman" pitchFamily="18" charset="0"/>
              </a:rPr>
              <a:t>They’re _______ soccer on the playground.</a:t>
            </a:r>
          </a:p>
          <a:p>
            <a:pPr eaLnBrk="1" hangingPunct="1">
              <a:lnSpc>
                <a:spcPct val="110000"/>
              </a:lnSpc>
            </a:pPr>
            <a:r>
              <a:rPr lang="en-US" sz="3200" b="1">
                <a:solidFill>
                  <a:srgbClr val="0070C0"/>
                </a:solidFill>
                <a:latin typeface="Times New Roman" pitchFamily="18" charset="0"/>
                <a:cs typeface="Times New Roman" pitchFamily="18" charset="0"/>
              </a:rPr>
              <a:t>2. </a:t>
            </a:r>
            <a:r>
              <a:rPr lang="zh-CN" altLang="en-US" sz="3200" b="1">
                <a:solidFill>
                  <a:srgbClr val="0070C0"/>
                </a:solidFill>
                <a:latin typeface="Times New Roman" pitchFamily="18" charset="0"/>
                <a:cs typeface="Times New Roman" pitchFamily="18" charset="0"/>
              </a:rPr>
              <a:t>也可表示当前一段时间内的活动或现阶段正在</a:t>
            </a:r>
          </a:p>
          <a:p>
            <a:pPr eaLnBrk="1" hangingPunct="1">
              <a:lnSpc>
                <a:spcPct val="110000"/>
              </a:lnSpc>
            </a:pPr>
            <a:r>
              <a:rPr lang="zh-CN" altLang="en-US" sz="3200" b="1">
                <a:solidFill>
                  <a:srgbClr val="0070C0"/>
                </a:solidFill>
                <a:latin typeface="Times New Roman" pitchFamily="18" charset="0"/>
                <a:cs typeface="Times New Roman" pitchFamily="18" charset="0"/>
              </a:rPr>
              <a:t>    进行的动作。例如：</a:t>
            </a:r>
            <a:endParaRPr lang="en-US" sz="3200" b="1">
              <a:solidFill>
                <a:srgbClr val="0070C0"/>
              </a:solidFill>
              <a:latin typeface="Times New Roman" pitchFamily="18" charset="0"/>
              <a:cs typeface="Times New Roman" pitchFamily="18" charset="0"/>
            </a:endParaRPr>
          </a:p>
          <a:p>
            <a:pPr eaLnBrk="1" hangingPunct="1">
              <a:lnSpc>
                <a:spcPct val="110000"/>
              </a:lnSpc>
            </a:pPr>
            <a:r>
              <a:rPr lang="zh-CN" altLang="en-US" sz="3200" b="1">
                <a:latin typeface="Times New Roman" pitchFamily="18" charset="0"/>
                <a:cs typeface="Times New Roman" pitchFamily="18" charset="0"/>
              </a:rPr>
              <a:t>这些天来，我们在做一架模型飞机。</a:t>
            </a:r>
            <a:endParaRPr lang="en-US" sz="3200" b="1">
              <a:latin typeface="Times New Roman" pitchFamily="18" charset="0"/>
              <a:cs typeface="Times New Roman" pitchFamily="18" charset="0"/>
            </a:endParaRPr>
          </a:p>
          <a:p>
            <a:pPr eaLnBrk="1" hangingPunct="1">
              <a:lnSpc>
                <a:spcPct val="110000"/>
              </a:lnSpc>
            </a:pPr>
            <a:r>
              <a:rPr lang="en-US" sz="3200" b="1">
                <a:latin typeface="Times New Roman" pitchFamily="18" charset="0"/>
                <a:cs typeface="Times New Roman" pitchFamily="18" charset="0"/>
              </a:rPr>
              <a:t>We are ____________________ these days</a:t>
            </a:r>
            <a:r>
              <a:rPr lang="zh-CN" altLang="en-US" sz="3200" b="1">
                <a:latin typeface="Times New Roman" pitchFamily="18" charset="0"/>
              </a:rPr>
              <a:t>.</a:t>
            </a:r>
            <a:endParaRPr lang="en-US" sz="3200" b="1">
              <a:latin typeface="Times New Roman" pitchFamily="18" charset="0"/>
              <a:cs typeface="Times New Roman" pitchFamily="18" charset="0"/>
            </a:endParaRPr>
          </a:p>
        </p:txBody>
      </p:sp>
      <p:sp>
        <p:nvSpPr>
          <p:cNvPr id="10243" name="矩形 6"/>
          <p:cNvSpPr>
            <a:spLocks noChangeArrowheads="1"/>
          </p:cNvSpPr>
          <p:nvPr/>
        </p:nvSpPr>
        <p:spPr bwMode="auto">
          <a:xfrm>
            <a:off x="1676400" y="3686175"/>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3300"/>
                </a:solidFill>
                <a:latin typeface="Times New Roman" pitchFamily="18" charset="0"/>
              </a:rPr>
              <a:t>playing</a:t>
            </a:r>
            <a:endParaRPr lang="zh-CN" altLang="en-US" sz="3200" b="1">
              <a:solidFill>
                <a:srgbClr val="FF3300"/>
              </a:solidFill>
              <a:latin typeface="Times New Roman" pitchFamily="18" charset="0"/>
            </a:endParaRPr>
          </a:p>
        </p:txBody>
      </p:sp>
      <p:sp>
        <p:nvSpPr>
          <p:cNvPr id="10244" name="矩形 7"/>
          <p:cNvSpPr>
            <a:spLocks noChangeArrowheads="1"/>
          </p:cNvSpPr>
          <p:nvPr/>
        </p:nvSpPr>
        <p:spPr bwMode="auto">
          <a:xfrm>
            <a:off x="3810000" y="2649538"/>
            <a:ext cx="11541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FF0000"/>
                </a:solidFill>
                <a:latin typeface="Times New Roman" pitchFamily="18" charset="0"/>
              </a:rPr>
              <a:t>doing</a:t>
            </a:r>
            <a:endParaRPr lang="zh-CN" altLang="en-US" sz="3200" b="1">
              <a:solidFill>
                <a:srgbClr val="FF0000"/>
              </a:solidFill>
              <a:latin typeface="Times New Roman" pitchFamily="18" charset="0"/>
            </a:endParaRPr>
          </a:p>
        </p:txBody>
      </p:sp>
      <p:sp>
        <p:nvSpPr>
          <p:cNvPr id="10245" name="矩形 11"/>
          <p:cNvSpPr>
            <a:spLocks noChangeArrowheads="1"/>
          </p:cNvSpPr>
          <p:nvPr/>
        </p:nvSpPr>
        <p:spPr bwMode="auto">
          <a:xfrm>
            <a:off x="1600200" y="5895975"/>
            <a:ext cx="4008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FF3300"/>
                </a:solidFill>
                <a:latin typeface="Times New Roman" pitchFamily="18" charset="0"/>
                <a:cs typeface="Times New Roman" pitchFamily="18" charset="0"/>
              </a:rPr>
              <a:t>making a model plane</a:t>
            </a:r>
            <a:endParaRPr lang="zh-CN" altLang="en-US" sz="3200" b="1">
              <a:solidFill>
                <a:srgbClr val="FF3300"/>
              </a:solidFill>
              <a:latin typeface="Times New Roman" pitchFamily="18" charset="0"/>
            </a:endParaRPr>
          </a:p>
        </p:txBody>
      </p:sp>
      <p:pic>
        <p:nvPicPr>
          <p:cNvPr id="10246" name="WordArt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
            <a:ext cx="31337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0246"/>
                                        </p:tgtEl>
                                        <p:attrNameLst>
                                          <p:attrName>style.visibility</p:attrName>
                                        </p:attrNameLst>
                                      </p:cBhvr>
                                      <p:to>
                                        <p:strVal val="visible"/>
                                      </p:to>
                                    </p:set>
                                    <p:anim calcmode="lin" valueType="num">
                                      <p:cBhvr>
                                        <p:cTn id="7" dur="500" fill="hold"/>
                                        <p:tgtEl>
                                          <p:spTgt spid="10246"/>
                                        </p:tgtEl>
                                        <p:attrNameLst>
                                          <p:attrName>ppt_w</p:attrName>
                                        </p:attrNameLst>
                                      </p:cBhvr>
                                      <p:tavLst>
                                        <p:tav tm="0">
                                          <p:val>
                                            <p:fltVal val="0"/>
                                          </p:val>
                                        </p:tav>
                                        <p:tav tm="100000">
                                          <p:val>
                                            <p:strVal val="#ppt_w"/>
                                          </p:val>
                                        </p:tav>
                                      </p:tavLst>
                                    </p:anim>
                                    <p:anim calcmode="lin" valueType="num">
                                      <p:cBhvr>
                                        <p:cTn id="8" dur="500" fill="hold"/>
                                        <p:tgtEl>
                                          <p:spTgt spid="10246"/>
                                        </p:tgtEl>
                                        <p:attrNameLst>
                                          <p:attrName>ppt_h</p:attrName>
                                        </p:attrNameLst>
                                      </p:cBhvr>
                                      <p:tavLst>
                                        <p:tav tm="0">
                                          <p:val>
                                            <p:fltVal val="0"/>
                                          </p:val>
                                        </p:tav>
                                        <p:tav tm="100000">
                                          <p:val>
                                            <p:strVal val="#ppt_h"/>
                                          </p:val>
                                        </p:tav>
                                      </p:tavLst>
                                    </p:anim>
                                    <p:animEffect transition="in" filter="fade">
                                      <p:cBhvr>
                                        <p:cTn id="9" dur="500"/>
                                        <p:tgtEl>
                                          <p:spTgt spid="1024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10242">
                                            <p:txEl>
                                              <p:pRg st="0" end="0"/>
                                            </p:txEl>
                                          </p:spTgt>
                                        </p:tgtEl>
                                        <p:attrNameLst>
                                          <p:attrName>style.visibility</p:attrName>
                                        </p:attrNameLst>
                                      </p:cBhvr>
                                      <p:to>
                                        <p:strVal val="visible"/>
                                      </p:to>
                                    </p:set>
                                    <p:anim calcmode="lin" valueType="num">
                                      <p:cBhvr>
                                        <p:cTn id="14" dur="500" fill="hold"/>
                                        <p:tgtEl>
                                          <p:spTgt spid="10242">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10242">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10242">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10242">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10242">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6" fill="hold" nodeType="clickEffect">
                                  <p:stCondLst>
                                    <p:cond delay="0"/>
                                  </p:stCondLst>
                                  <p:childTnLst>
                                    <p:set>
                                      <p:cBhvr>
                                        <p:cTn id="22" dur="1" fill="hold">
                                          <p:stCondLst>
                                            <p:cond delay="0"/>
                                          </p:stCondLst>
                                        </p:cTn>
                                        <p:tgtEl>
                                          <p:spTgt spid="10242">
                                            <p:txEl>
                                              <p:pRg st="1" end="1"/>
                                            </p:txEl>
                                          </p:spTgt>
                                        </p:tgtEl>
                                        <p:attrNameLst>
                                          <p:attrName>style.visibility</p:attrName>
                                        </p:attrNameLst>
                                      </p:cBhvr>
                                      <p:to>
                                        <p:strVal val="visible"/>
                                      </p:to>
                                    </p:set>
                                    <p:animEffect transition="in" filter="strips(downRight)">
                                      <p:cBhvr>
                                        <p:cTn id="23" dur="500"/>
                                        <p:tgtEl>
                                          <p:spTgt spid="1024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10242">
                                            <p:txEl>
                                              <p:pRg st="2" end="2"/>
                                            </p:txEl>
                                          </p:spTgt>
                                        </p:tgtEl>
                                        <p:attrNameLst>
                                          <p:attrName>style.visibility</p:attrName>
                                        </p:attrNameLst>
                                      </p:cBhvr>
                                      <p:to>
                                        <p:strVal val="visible"/>
                                      </p:to>
                                    </p:set>
                                    <p:animEffect transition="in" filter="wipe(up)">
                                      <p:cBhvr>
                                        <p:cTn id="28" dur="500"/>
                                        <p:tgtEl>
                                          <p:spTgt spid="10242">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10244"/>
                                        </p:tgtEl>
                                        <p:attrNameLst>
                                          <p:attrName>style.visibility</p:attrName>
                                        </p:attrNameLst>
                                      </p:cBhvr>
                                      <p:to>
                                        <p:strVal val="visible"/>
                                      </p:to>
                                    </p:set>
                                    <p:anim calcmode="lin" valueType="num">
                                      <p:cBhvr>
                                        <p:cTn id="33" dur="500" fill="hold"/>
                                        <p:tgtEl>
                                          <p:spTgt spid="10244"/>
                                        </p:tgtEl>
                                        <p:attrNameLst>
                                          <p:attrName>ppt_w</p:attrName>
                                        </p:attrNameLst>
                                      </p:cBhvr>
                                      <p:tavLst>
                                        <p:tav tm="0">
                                          <p:val>
                                            <p:fltVal val="0"/>
                                          </p:val>
                                        </p:tav>
                                        <p:tav tm="100000">
                                          <p:val>
                                            <p:strVal val="#ppt_w"/>
                                          </p:val>
                                        </p:tav>
                                      </p:tavLst>
                                    </p:anim>
                                    <p:anim calcmode="lin" valueType="num">
                                      <p:cBhvr>
                                        <p:cTn id="34" dur="500" fill="hold"/>
                                        <p:tgtEl>
                                          <p:spTgt spid="10244"/>
                                        </p:tgtEl>
                                        <p:attrNameLst>
                                          <p:attrName>ppt_h</p:attrName>
                                        </p:attrNameLst>
                                      </p:cBhvr>
                                      <p:tavLst>
                                        <p:tav tm="0">
                                          <p:val>
                                            <p:fltVal val="0"/>
                                          </p:val>
                                        </p:tav>
                                        <p:tav tm="100000">
                                          <p:val>
                                            <p:strVal val="#ppt_h"/>
                                          </p:val>
                                        </p:tav>
                                      </p:tavLst>
                                    </p:anim>
                                    <p:animEffect transition="in" filter="fade">
                                      <p:cBhvr>
                                        <p:cTn id="35" dur="500"/>
                                        <p:tgtEl>
                                          <p:spTgt spid="1024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1" fill="hold" nodeType="clickEffect">
                                  <p:stCondLst>
                                    <p:cond delay="0"/>
                                  </p:stCondLst>
                                  <p:childTnLst>
                                    <p:set>
                                      <p:cBhvr>
                                        <p:cTn id="39" dur="1" fill="hold">
                                          <p:stCondLst>
                                            <p:cond delay="0"/>
                                          </p:stCondLst>
                                        </p:cTn>
                                        <p:tgtEl>
                                          <p:spTgt spid="10242">
                                            <p:txEl>
                                              <p:pRg st="3" end="3"/>
                                            </p:txEl>
                                          </p:spTgt>
                                        </p:tgtEl>
                                        <p:attrNameLst>
                                          <p:attrName>style.visibility</p:attrName>
                                        </p:attrNameLst>
                                      </p:cBhvr>
                                      <p:to>
                                        <p:strVal val="visible"/>
                                      </p:to>
                                    </p:set>
                                    <p:animEffect transition="in" filter="wipe(up)">
                                      <p:cBhvr>
                                        <p:cTn id="40" dur="500"/>
                                        <p:tgtEl>
                                          <p:spTgt spid="10242">
                                            <p:txEl>
                                              <p:pRg st="3" end="3"/>
                                            </p:txEl>
                                          </p:spTgt>
                                        </p:tgtEl>
                                      </p:cBhvr>
                                    </p:animEffect>
                                  </p:childTnLst>
                                </p:cTn>
                              </p:par>
                              <p:par>
                                <p:cTn id="41" presetID="22" presetClass="entr" presetSubtype="1" fill="hold" nodeType="withEffect">
                                  <p:stCondLst>
                                    <p:cond delay="0"/>
                                  </p:stCondLst>
                                  <p:childTnLst>
                                    <p:set>
                                      <p:cBhvr>
                                        <p:cTn id="42" dur="1" fill="hold">
                                          <p:stCondLst>
                                            <p:cond delay="0"/>
                                          </p:stCondLst>
                                        </p:cTn>
                                        <p:tgtEl>
                                          <p:spTgt spid="10242">
                                            <p:txEl>
                                              <p:pRg st="4" end="4"/>
                                            </p:txEl>
                                          </p:spTgt>
                                        </p:tgtEl>
                                        <p:attrNameLst>
                                          <p:attrName>style.visibility</p:attrName>
                                        </p:attrNameLst>
                                      </p:cBhvr>
                                      <p:to>
                                        <p:strVal val="visible"/>
                                      </p:to>
                                    </p:set>
                                    <p:animEffect transition="in" filter="wipe(up)">
                                      <p:cBhvr>
                                        <p:cTn id="43" dur="500"/>
                                        <p:tgtEl>
                                          <p:spTgt spid="10242">
                                            <p:txEl>
                                              <p:pRg st="4" end="4"/>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53" presetClass="entr" presetSubtype="0" fill="hold" grpId="0" nodeType="clickEffect">
                                  <p:stCondLst>
                                    <p:cond delay="0"/>
                                  </p:stCondLst>
                                  <p:childTnLst>
                                    <p:set>
                                      <p:cBhvr>
                                        <p:cTn id="47" dur="1" fill="hold">
                                          <p:stCondLst>
                                            <p:cond delay="0"/>
                                          </p:stCondLst>
                                        </p:cTn>
                                        <p:tgtEl>
                                          <p:spTgt spid="10243"/>
                                        </p:tgtEl>
                                        <p:attrNameLst>
                                          <p:attrName>style.visibility</p:attrName>
                                        </p:attrNameLst>
                                      </p:cBhvr>
                                      <p:to>
                                        <p:strVal val="visible"/>
                                      </p:to>
                                    </p:set>
                                    <p:anim calcmode="lin" valueType="num">
                                      <p:cBhvr>
                                        <p:cTn id="48" dur="500" fill="hold"/>
                                        <p:tgtEl>
                                          <p:spTgt spid="10243"/>
                                        </p:tgtEl>
                                        <p:attrNameLst>
                                          <p:attrName>ppt_w</p:attrName>
                                        </p:attrNameLst>
                                      </p:cBhvr>
                                      <p:tavLst>
                                        <p:tav tm="0">
                                          <p:val>
                                            <p:fltVal val="0"/>
                                          </p:val>
                                        </p:tav>
                                        <p:tav tm="100000">
                                          <p:val>
                                            <p:strVal val="#ppt_w"/>
                                          </p:val>
                                        </p:tav>
                                      </p:tavLst>
                                    </p:anim>
                                    <p:anim calcmode="lin" valueType="num">
                                      <p:cBhvr>
                                        <p:cTn id="49" dur="500" fill="hold"/>
                                        <p:tgtEl>
                                          <p:spTgt spid="10243"/>
                                        </p:tgtEl>
                                        <p:attrNameLst>
                                          <p:attrName>ppt_h</p:attrName>
                                        </p:attrNameLst>
                                      </p:cBhvr>
                                      <p:tavLst>
                                        <p:tav tm="0">
                                          <p:val>
                                            <p:fltVal val="0"/>
                                          </p:val>
                                        </p:tav>
                                        <p:tav tm="100000">
                                          <p:val>
                                            <p:strVal val="#ppt_h"/>
                                          </p:val>
                                        </p:tav>
                                      </p:tavLst>
                                    </p:anim>
                                    <p:animEffect transition="in" filter="fade">
                                      <p:cBhvr>
                                        <p:cTn id="50" dur="500"/>
                                        <p:tgtEl>
                                          <p:spTgt spid="1024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8" presetClass="entr" presetSubtype="6" fill="hold" nodeType="clickEffect">
                                  <p:stCondLst>
                                    <p:cond delay="0"/>
                                  </p:stCondLst>
                                  <p:childTnLst>
                                    <p:set>
                                      <p:cBhvr>
                                        <p:cTn id="54" dur="1" fill="hold">
                                          <p:stCondLst>
                                            <p:cond delay="0"/>
                                          </p:stCondLst>
                                        </p:cTn>
                                        <p:tgtEl>
                                          <p:spTgt spid="10242">
                                            <p:txEl>
                                              <p:pRg st="5" end="5"/>
                                            </p:txEl>
                                          </p:spTgt>
                                        </p:tgtEl>
                                        <p:attrNameLst>
                                          <p:attrName>style.visibility</p:attrName>
                                        </p:attrNameLst>
                                      </p:cBhvr>
                                      <p:to>
                                        <p:strVal val="visible"/>
                                      </p:to>
                                    </p:set>
                                    <p:animEffect transition="in" filter="strips(downRight)">
                                      <p:cBhvr>
                                        <p:cTn id="55" dur="500"/>
                                        <p:tgtEl>
                                          <p:spTgt spid="10242">
                                            <p:txEl>
                                              <p:pRg st="5" end="5"/>
                                            </p:txEl>
                                          </p:spTgt>
                                        </p:tgtEl>
                                      </p:cBhvr>
                                    </p:animEffect>
                                  </p:childTnLst>
                                </p:cTn>
                              </p:par>
                              <p:par>
                                <p:cTn id="56" presetID="18" presetClass="entr" presetSubtype="6" fill="hold" nodeType="withEffect">
                                  <p:stCondLst>
                                    <p:cond delay="0"/>
                                  </p:stCondLst>
                                  <p:childTnLst>
                                    <p:set>
                                      <p:cBhvr>
                                        <p:cTn id="57" dur="1" fill="hold">
                                          <p:stCondLst>
                                            <p:cond delay="0"/>
                                          </p:stCondLst>
                                        </p:cTn>
                                        <p:tgtEl>
                                          <p:spTgt spid="10242">
                                            <p:txEl>
                                              <p:pRg st="6" end="6"/>
                                            </p:txEl>
                                          </p:spTgt>
                                        </p:tgtEl>
                                        <p:attrNameLst>
                                          <p:attrName>style.visibility</p:attrName>
                                        </p:attrNameLst>
                                      </p:cBhvr>
                                      <p:to>
                                        <p:strVal val="visible"/>
                                      </p:to>
                                    </p:set>
                                    <p:animEffect transition="in" filter="strips(downRight)">
                                      <p:cBhvr>
                                        <p:cTn id="58" dur="500"/>
                                        <p:tgtEl>
                                          <p:spTgt spid="10242">
                                            <p:txEl>
                                              <p:pRg st="6" end="6"/>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1" fill="hold" nodeType="clickEffect">
                                  <p:stCondLst>
                                    <p:cond delay="0"/>
                                  </p:stCondLst>
                                  <p:childTnLst>
                                    <p:set>
                                      <p:cBhvr>
                                        <p:cTn id="62" dur="1" fill="hold">
                                          <p:stCondLst>
                                            <p:cond delay="0"/>
                                          </p:stCondLst>
                                        </p:cTn>
                                        <p:tgtEl>
                                          <p:spTgt spid="10242">
                                            <p:txEl>
                                              <p:pRg st="7" end="7"/>
                                            </p:txEl>
                                          </p:spTgt>
                                        </p:tgtEl>
                                        <p:attrNameLst>
                                          <p:attrName>style.visibility</p:attrName>
                                        </p:attrNameLst>
                                      </p:cBhvr>
                                      <p:to>
                                        <p:strVal val="visible"/>
                                      </p:to>
                                    </p:set>
                                    <p:animEffect transition="in" filter="wipe(up)">
                                      <p:cBhvr>
                                        <p:cTn id="63" dur="500"/>
                                        <p:tgtEl>
                                          <p:spTgt spid="10242">
                                            <p:txEl>
                                              <p:pRg st="7" end="7"/>
                                            </p:txEl>
                                          </p:spTgt>
                                        </p:tgtEl>
                                      </p:cBhvr>
                                    </p:animEffect>
                                  </p:childTnLst>
                                </p:cTn>
                              </p:par>
                              <p:par>
                                <p:cTn id="64" presetID="22" presetClass="entr" presetSubtype="1" fill="hold" nodeType="withEffect">
                                  <p:stCondLst>
                                    <p:cond delay="0"/>
                                  </p:stCondLst>
                                  <p:childTnLst>
                                    <p:set>
                                      <p:cBhvr>
                                        <p:cTn id="65" dur="1" fill="hold">
                                          <p:stCondLst>
                                            <p:cond delay="0"/>
                                          </p:stCondLst>
                                        </p:cTn>
                                        <p:tgtEl>
                                          <p:spTgt spid="10242">
                                            <p:txEl>
                                              <p:pRg st="8" end="8"/>
                                            </p:txEl>
                                          </p:spTgt>
                                        </p:tgtEl>
                                        <p:attrNameLst>
                                          <p:attrName>style.visibility</p:attrName>
                                        </p:attrNameLst>
                                      </p:cBhvr>
                                      <p:to>
                                        <p:strVal val="visible"/>
                                      </p:to>
                                    </p:set>
                                    <p:animEffect transition="in" filter="wipe(up)">
                                      <p:cBhvr>
                                        <p:cTn id="66" dur="500"/>
                                        <p:tgtEl>
                                          <p:spTgt spid="10242">
                                            <p:txEl>
                                              <p:pRg st="8" end="8"/>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3" presetClass="entr" presetSubtype="0" fill="hold" grpId="0" nodeType="clickEffect">
                                  <p:stCondLst>
                                    <p:cond delay="0"/>
                                  </p:stCondLst>
                                  <p:childTnLst>
                                    <p:set>
                                      <p:cBhvr>
                                        <p:cTn id="70" dur="1" fill="hold">
                                          <p:stCondLst>
                                            <p:cond delay="0"/>
                                          </p:stCondLst>
                                        </p:cTn>
                                        <p:tgtEl>
                                          <p:spTgt spid="10245"/>
                                        </p:tgtEl>
                                        <p:attrNameLst>
                                          <p:attrName>style.visibility</p:attrName>
                                        </p:attrNameLst>
                                      </p:cBhvr>
                                      <p:to>
                                        <p:strVal val="visible"/>
                                      </p:to>
                                    </p:set>
                                    <p:anim calcmode="lin" valueType="num">
                                      <p:cBhvr>
                                        <p:cTn id="71" dur="500" fill="hold"/>
                                        <p:tgtEl>
                                          <p:spTgt spid="10245"/>
                                        </p:tgtEl>
                                        <p:attrNameLst>
                                          <p:attrName>ppt_w</p:attrName>
                                        </p:attrNameLst>
                                      </p:cBhvr>
                                      <p:tavLst>
                                        <p:tav tm="0">
                                          <p:val>
                                            <p:fltVal val="0"/>
                                          </p:val>
                                        </p:tav>
                                        <p:tav tm="100000">
                                          <p:val>
                                            <p:strVal val="#ppt_w"/>
                                          </p:val>
                                        </p:tav>
                                      </p:tavLst>
                                    </p:anim>
                                    <p:anim calcmode="lin" valueType="num">
                                      <p:cBhvr>
                                        <p:cTn id="72" dur="500" fill="hold"/>
                                        <p:tgtEl>
                                          <p:spTgt spid="10245"/>
                                        </p:tgtEl>
                                        <p:attrNameLst>
                                          <p:attrName>ppt_h</p:attrName>
                                        </p:attrNameLst>
                                      </p:cBhvr>
                                      <p:tavLst>
                                        <p:tav tm="0">
                                          <p:val>
                                            <p:fltVal val="0"/>
                                          </p:val>
                                        </p:tav>
                                        <p:tav tm="100000">
                                          <p:val>
                                            <p:strVal val="#ppt_h"/>
                                          </p:val>
                                        </p:tav>
                                      </p:tavLst>
                                    </p:anim>
                                    <p:animEffect transition="in" filter="fade">
                                      <p:cBhvr>
                                        <p:cTn id="73"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10244" grpId="0" autoUpdateAnimBg="0"/>
      <p:bldP spid="1024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152400" y="379413"/>
            <a:ext cx="8763000" cy="579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4752975" algn="l"/>
              </a:tabLst>
              <a:defRPr>
                <a:solidFill>
                  <a:schemeClr val="tx1"/>
                </a:solidFill>
                <a:latin typeface="Arial" charset="0"/>
                <a:ea typeface="宋体" pitchFamily="2" charset="-122"/>
              </a:defRPr>
            </a:lvl1pPr>
            <a:lvl2pPr marL="742950" indent="-285750" eaLnBrk="0" hangingPunct="0">
              <a:tabLst>
                <a:tab pos="4752975" algn="l"/>
              </a:tabLst>
              <a:defRPr>
                <a:solidFill>
                  <a:schemeClr val="tx1"/>
                </a:solidFill>
                <a:latin typeface="Arial" charset="0"/>
                <a:ea typeface="宋体" pitchFamily="2" charset="-122"/>
              </a:defRPr>
            </a:lvl2pPr>
            <a:lvl3pPr marL="1143000" indent="-228600" eaLnBrk="0" hangingPunct="0">
              <a:tabLst>
                <a:tab pos="4752975" algn="l"/>
              </a:tabLst>
              <a:defRPr>
                <a:solidFill>
                  <a:schemeClr val="tx1"/>
                </a:solidFill>
                <a:latin typeface="Arial" charset="0"/>
                <a:ea typeface="宋体" pitchFamily="2" charset="-122"/>
              </a:defRPr>
            </a:lvl3pPr>
            <a:lvl4pPr marL="1600200" indent="-228600" eaLnBrk="0" hangingPunct="0">
              <a:tabLst>
                <a:tab pos="4752975" algn="l"/>
              </a:tabLst>
              <a:defRPr>
                <a:solidFill>
                  <a:schemeClr val="tx1"/>
                </a:solidFill>
                <a:latin typeface="Arial" charset="0"/>
                <a:ea typeface="宋体" pitchFamily="2" charset="-122"/>
              </a:defRPr>
            </a:lvl4pPr>
            <a:lvl5pPr marL="2057400" indent="-228600" eaLnBrk="0" hangingPunct="0">
              <a:tabLst>
                <a:tab pos="4752975" algn="l"/>
              </a:tabLst>
              <a:defRPr>
                <a:solidFill>
                  <a:schemeClr val="tx1"/>
                </a:solidFill>
                <a:latin typeface="Arial" charset="0"/>
                <a:ea typeface="宋体" pitchFamily="2" charset="-122"/>
              </a:defRPr>
            </a:lvl5pPr>
            <a:lvl6pPr marL="2514600" indent="-228600" eaLnBrk="0" fontAlgn="base" hangingPunct="0">
              <a:spcBef>
                <a:spcPct val="0"/>
              </a:spcBef>
              <a:spcAft>
                <a:spcPct val="0"/>
              </a:spcAft>
              <a:tabLst>
                <a:tab pos="4752975" algn="l"/>
              </a:tabLst>
              <a:defRPr>
                <a:solidFill>
                  <a:schemeClr val="tx1"/>
                </a:solidFill>
                <a:latin typeface="Arial" charset="0"/>
                <a:ea typeface="宋体" pitchFamily="2" charset="-122"/>
              </a:defRPr>
            </a:lvl6pPr>
            <a:lvl7pPr marL="2971800" indent="-228600" eaLnBrk="0" fontAlgn="base" hangingPunct="0">
              <a:spcBef>
                <a:spcPct val="0"/>
              </a:spcBef>
              <a:spcAft>
                <a:spcPct val="0"/>
              </a:spcAft>
              <a:tabLst>
                <a:tab pos="4752975" algn="l"/>
              </a:tabLst>
              <a:defRPr>
                <a:solidFill>
                  <a:schemeClr val="tx1"/>
                </a:solidFill>
                <a:latin typeface="Arial" charset="0"/>
                <a:ea typeface="宋体" pitchFamily="2" charset="-122"/>
              </a:defRPr>
            </a:lvl7pPr>
            <a:lvl8pPr marL="3429000" indent="-228600" eaLnBrk="0" fontAlgn="base" hangingPunct="0">
              <a:spcBef>
                <a:spcPct val="0"/>
              </a:spcBef>
              <a:spcAft>
                <a:spcPct val="0"/>
              </a:spcAft>
              <a:tabLst>
                <a:tab pos="4752975" algn="l"/>
              </a:tabLst>
              <a:defRPr>
                <a:solidFill>
                  <a:schemeClr val="tx1"/>
                </a:solidFill>
                <a:latin typeface="Arial" charset="0"/>
                <a:ea typeface="宋体" pitchFamily="2" charset="-122"/>
              </a:defRPr>
            </a:lvl8pPr>
            <a:lvl9pPr marL="3886200" indent="-228600" eaLnBrk="0" fontAlgn="base" hangingPunct="0">
              <a:spcBef>
                <a:spcPct val="0"/>
              </a:spcBef>
              <a:spcAft>
                <a:spcPct val="0"/>
              </a:spcAft>
              <a:tabLst>
                <a:tab pos="4752975" algn="l"/>
              </a:tabLst>
              <a:defRPr>
                <a:solidFill>
                  <a:schemeClr val="tx1"/>
                </a:solidFill>
                <a:latin typeface="Arial" charset="0"/>
                <a:ea typeface="宋体" pitchFamily="2" charset="-122"/>
              </a:defRPr>
            </a:lvl9pPr>
          </a:lstStyle>
          <a:p>
            <a:pPr eaLnBrk="1" hangingPunct="1">
              <a:lnSpc>
                <a:spcPct val="130000"/>
              </a:lnSpc>
            </a:pPr>
            <a:r>
              <a:rPr lang="zh-CN" altLang="en-US" sz="3200" b="1">
                <a:latin typeface="Times New Roman" pitchFamily="18" charset="0"/>
                <a:cs typeface="Times New Roman" pitchFamily="18" charset="0"/>
              </a:rPr>
              <a:t>这个月我们一直在为英语考试而学习。</a:t>
            </a:r>
            <a:r>
              <a:rPr lang="en-US" sz="3200" b="1">
                <a:latin typeface="Times New Roman" pitchFamily="18" charset="0"/>
                <a:cs typeface="Times New Roman" pitchFamily="18" charset="0"/>
              </a:rPr>
              <a:t>  </a:t>
            </a:r>
          </a:p>
          <a:p>
            <a:pPr eaLnBrk="1" hangingPunct="1">
              <a:lnSpc>
                <a:spcPct val="130000"/>
              </a:lnSpc>
            </a:pPr>
            <a:r>
              <a:rPr lang="en-US" sz="3200" b="1">
                <a:latin typeface="Times New Roman" pitchFamily="18" charset="0"/>
                <a:cs typeface="Times New Roman" pitchFamily="18" charset="0"/>
              </a:rPr>
              <a:t>We ___________ for the English test this month.</a:t>
            </a:r>
            <a:r>
              <a:rPr lang="en-US" sz="3200" b="1">
                <a:solidFill>
                  <a:srgbClr val="0000FF"/>
                </a:solidFill>
                <a:latin typeface="Times New Roman" pitchFamily="18" charset="0"/>
                <a:cs typeface="Times New Roman" pitchFamily="18" charset="0"/>
              </a:rPr>
              <a:t>  </a:t>
            </a:r>
          </a:p>
          <a:p>
            <a:pPr eaLnBrk="1" hangingPunct="1">
              <a:lnSpc>
                <a:spcPct val="130000"/>
              </a:lnSpc>
            </a:pPr>
            <a:r>
              <a:rPr lang="zh-CN" altLang="en-US" sz="3200" b="1">
                <a:solidFill>
                  <a:srgbClr val="FF0000"/>
                </a:solidFill>
                <a:latin typeface="Times New Roman" pitchFamily="18" charset="0"/>
              </a:rPr>
              <a:t>二、句子结构：</a:t>
            </a:r>
            <a:endParaRPr lang="en-US" sz="3200" b="1">
              <a:solidFill>
                <a:srgbClr val="FF0000"/>
              </a:solidFill>
              <a:latin typeface="Times New Roman" pitchFamily="18" charset="0"/>
            </a:endParaRPr>
          </a:p>
          <a:p>
            <a:pPr eaLnBrk="1" hangingPunct="1">
              <a:lnSpc>
                <a:spcPct val="130000"/>
              </a:lnSpc>
            </a:pPr>
            <a:r>
              <a:rPr lang="en-US" sz="3200" b="1">
                <a:solidFill>
                  <a:srgbClr val="FF0000"/>
                </a:solidFill>
                <a:latin typeface="Times New Roman" pitchFamily="18" charset="0"/>
              </a:rPr>
              <a:t>1. </a:t>
            </a:r>
            <a:r>
              <a:rPr lang="zh-CN" altLang="en-US" sz="3200" b="1">
                <a:solidFill>
                  <a:srgbClr val="FF0000"/>
                </a:solidFill>
                <a:latin typeface="Times New Roman" pitchFamily="18" charset="0"/>
              </a:rPr>
              <a:t>陈述句：主语</a:t>
            </a:r>
            <a:r>
              <a:rPr lang="en-US" sz="3200" b="1">
                <a:solidFill>
                  <a:srgbClr val="FF0000"/>
                </a:solidFill>
                <a:latin typeface="Times New Roman" pitchFamily="18" charset="0"/>
              </a:rPr>
              <a:t>+ be (am, is, are) not + V. –ing +…</a:t>
            </a:r>
          </a:p>
          <a:p>
            <a:pPr eaLnBrk="1" hangingPunct="1">
              <a:lnSpc>
                <a:spcPct val="130000"/>
              </a:lnSpc>
            </a:pPr>
            <a:r>
              <a:rPr lang="zh-CN" altLang="en-US" sz="3200" b="1">
                <a:latin typeface="Times New Roman" pitchFamily="18" charset="0"/>
              </a:rPr>
              <a:t>我正在洗衣服。</a:t>
            </a:r>
            <a:r>
              <a:rPr lang="en-US" sz="3200" b="1">
                <a:latin typeface="Times New Roman" pitchFamily="18" charset="0"/>
              </a:rPr>
              <a:t>________________________</a:t>
            </a:r>
          </a:p>
          <a:p>
            <a:pPr eaLnBrk="1" hangingPunct="1">
              <a:lnSpc>
                <a:spcPct val="130000"/>
              </a:lnSpc>
            </a:pPr>
            <a:r>
              <a:rPr lang="zh-CN" altLang="en-US" sz="3200" b="1">
                <a:latin typeface="Times New Roman" pitchFamily="18" charset="0"/>
              </a:rPr>
              <a:t>他正在打电话。</a:t>
            </a:r>
            <a:r>
              <a:rPr lang="en-US" sz="3200" b="1">
                <a:latin typeface="Times New Roman" pitchFamily="18" charset="0"/>
              </a:rPr>
              <a:t>  ___________________________ </a:t>
            </a:r>
          </a:p>
          <a:p>
            <a:pPr eaLnBrk="1" hangingPunct="1">
              <a:lnSpc>
                <a:spcPct val="130000"/>
              </a:lnSpc>
            </a:pPr>
            <a:r>
              <a:rPr lang="zh-CN" altLang="en-US" sz="3200" b="1">
                <a:latin typeface="Times New Roman" pitchFamily="18" charset="0"/>
              </a:rPr>
              <a:t>他们没在下象棋。</a:t>
            </a:r>
            <a:r>
              <a:rPr lang="en-US" sz="3200" b="1">
                <a:latin typeface="Times New Roman" pitchFamily="18" charset="0"/>
              </a:rPr>
              <a:t>______________________</a:t>
            </a:r>
          </a:p>
          <a:p>
            <a:pPr eaLnBrk="1" hangingPunct="1">
              <a:lnSpc>
                <a:spcPct val="130000"/>
              </a:lnSpc>
            </a:pPr>
            <a:r>
              <a:rPr lang="zh-CN" altLang="en-US" sz="3200" b="1">
                <a:latin typeface="Times New Roman" pitchFamily="18" charset="0"/>
              </a:rPr>
              <a:t>彼特没在打篮球。</a:t>
            </a:r>
            <a:r>
              <a:rPr lang="en-US" sz="3200" b="1">
                <a:latin typeface="Times New Roman" pitchFamily="18" charset="0"/>
              </a:rPr>
              <a:t>_________________________</a:t>
            </a:r>
          </a:p>
        </p:txBody>
      </p:sp>
      <p:sp>
        <p:nvSpPr>
          <p:cNvPr id="11267" name="Text Box 7"/>
          <p:cNvSpPr txBox="1">
            <a:spLocks noChangeArrowheads="1"/>
          </p:cNvSpPr>
          <p:nvPr/>
        </p:nvSpPr>
        <p:spPr bwMode="auto">
          <a:xfrm>
            <a:off x="3048000" y="3654425"/>
            <a:ext cx="441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I’</a:t>
            </a:r>
            <a:r>
              <a:rPr lang="en-US" sz="3200" b="1">
                <a:solidFill>
                  <a:srgbClr val="CC0099"/>
                </a:solidFill>
                <a:latin typeface="Times New Roman" pitchFamily="18" charset="0"/>
                <a:cs typeface="Times New Roman" pitchFamily="18" charset="0"/>
              </a:rPr>
              <a:t>m washing </a:t>
            </a:r>
            <a:r>
              <a:rPr lang="en-US" sz="3200" b="1">
                <a:solidFill>
                  <a:srgbClr val="009900"/>
                </a:solidFill>
                <a:latin typeface="Times New Roman" pitchFamily="18" charset="0"/>
                <a:cs typeface="Times New Roman" pitchFamily="18" charset="0"/>
              </a:rPr>
              <a:t>the clothes. </a:t>
            </a:r>
          </a:p>
        </p:txBody>
      </p:sp>
      <p:sp>
        <p:nvSpPr>
          <p:cNvPr id="11268" name="Text Box 3"/>
          <p:cNvSpPr txBox="1">
            <a:spLocks noChangeArrowheads="1"/>
          </p:cNvSpPr>
          <p:nvPr/>
        </p:nvSpPr>
        <p:spPr bwMode="auto">
          <a:xfrm>
            <a:off x="3505200" y="4953000"/>
            <a:ext cx="5105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9900"/>
                </a:solidFill>
                <a:latin typeface="Times New Roman" pitchFamily="18" charset="0"/>
              </a:rPr>
              <a:t>They </a:t>
            </a:r>
            <a:r>
              <a:rPr lang="en-US" sz="3200" b="1">
                <a:solidFill>
                  <a:srgbClr val="CC0099"/>
                </a:solidFill>
                <a:latin typeface="Times New Roman" pitchFamily="18" charset="0"/>
              </a:rPr>
              <a:t>are not playing </a:t>
            </a:r>
            <a:r>
              <a:rPr lang="en-US" sz="3200" b="1">
                <a:solidFill>
                  <a:srgbClr val="009900"/>
                </a:solidFill>
                <a:latin typeface="Times New Roman" pitchFamily="18" charset="0"/>
              </a:rPr>
              <a:t>chess.</a:t>
            </a:r>
          </a:p>
        </p:txBody>
      </p:sp>
      <p:sp>
        <p:nvSpPr>
          <p:cNvPr id="11269" name="Text Box 7"/>
          <p:cNvSpPr txBox="1">
            <a:spLocks noChangeArrowheads="1"/>
          </p:cNvSpPr>
          <p:nvPr/>
        </p:nvSpPr>
        <p:spPr bwMode="auto">
          <a:xfrm>
            <a:off x="838200" y="1139825"/>
            <a:ext cx="2362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FF3300"/>
                </a:solidFill>
                <a:latin typeface="Times New Roman" pitchFamily="18" charset="0"/>
                <a:cs typeface="Times New Roman" pitchFamily="18" charset="0"/>
              </a:rPr>
              <a:t>are studying</a:t>
            </a:r>
          </a:p>
        </p:txBody>
      </p:sp>
      <p:sp>
        <p:nvSpPr>
          <p:cNvPr id="11270" name="Text Box 7"/>
          <p:cNvSpPr txBox="1">
            <a:spLocks noChangeArrowheads="1"/>
          </p:cNvSpPr>
          <p:nvPr/>
        </p:nvSpPr>
        <p:spPr bwMode="auto">
          <a:xfrm>
            <a:off x="3200400" y="4264025"/>
            <a:ext cx="525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He </a:t>
            </a:r>
            <a:r>
              <a:rPr lang="en-US" sz="3200" b="1">
                <a:solidFill>
                  <a:srgbClr val="CC0099"/>
                </a:solidFill>
                <a:latin typeface="Times New Roman" pitchFamily="18" charset="0"/>
                <a:cs typeface="Times New Roman" pitchFamily="18" charset="0"/>
              </a:rPr>
              <a:t>is talking </a:t>
            </a:r>
            <a:r>
              <a:rPr lang="en-US" sz="3200" b="1">
                <a:solidFill>
                  <a:srgbClr val="009900"/>
                </a:solidFill>
                <a:latin typeface="Times New Roman" pitchFamily="18" charset="0"/>
                <a:cs typeface="Times New Roman" pitchFamily="18" charset="0"/>
              </a:rPr>
              <a:t>on the phone.</a:t>
            </a:r>
          </a:p>
        </p:txBody>
      </p:sp>
      <p:sp>
        <p:nvSpPr>
          <p:cNvPr id="11271" name="Text Box 7"/>
          <p:cNvSpPr txBox="1">
            <a:spLocks noChangeArrowheads="1"/>
          </p:cNvSpPr>
          <p:nvPr/>
        </p:nvSpPr>
        <p:spPr bwMode="auto">
          <a:xfrm>
            <a:off x="3429000" y="5529263"/>
            <a:ext cx="54864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Peter </a:t>
            </a:r>
            <a:r>
              <a:rPr lang="en-US" sz="3200" b="1">
                <a:solidFill>
                  <a:srgbClr val="CC0099"/>
                </a:solidFill>
                <a:latin typeface="Times New Roman" pitchFamily="18" charset="0"/>
                <a:cs typeface="Times New Roman" pitchFamily="18" charset="0"/>
              </a:rPr>
              <a:t>isn’t playing </a:t>
            </a:r>
            <a:r>
              <a:rPr lang="en-US" sz="3200" b="1">
                <a:solidFill>
                  <a:srgbClr val="009900"/>
                </a:solidFill>
                <a:latin typeface="Times New Roman" pitchFamily="18" charset="0"/>
                <a:cs typeface="Times New Roman" pitchFamily="18" charset="0"/>
              </a:rPr>
              <a:t>basketball.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wipe(up)">
                                      <p:cBhvr>
                                        <p:cTn id="7" dur="500"/>
                                        <p:tgtEl>
                                          <p:spTgt spid="11266">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11266">
                                            <p:txEl>
                                              <p:pRg st="1" end="1"/>
                                            </p:txEl>
                                          </p:spTgt>
                                        </p:tgtEl>
                                        <p:attrNameLst>
                                          <p:attrName>style.visibility</p:attrName>
                                        </p:attrNameLst>
                                      </p:cBhvr>
                                      <p:to>
                                        <p:strVal val="visible"/>
                                      </p:to>
                                    </p:set>
                                    <p:animEffect transition="in" filter="wipe(up)">
                                      <p:cBhvr>
                                        <p:cTn id="10" dur="500"/>
                                        <p:tgtEl>
                                          <p:spTgt spid="11266">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slide(fromBottom)">
                                      <p:cBhvr>
                                        <p:cTn id="15" dur="500"/>
                                        <p:tgtEl>
                                          <p:spTgt spid="1126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8" presetClass="entr" presetSubtype="6" fill="hold" nodeType="clickEffect">
                                  <p:stCondLst>
                                    <p:cond delay="0"/>
                                  </p:stCondLst>
                                  <p:childTnLst>
                                    <p:set>
                                      <p:cBhvr>
                                        <p:cTn id="19" dur="1" fill="hold">
                                          <p:stCondLst>
                                            <p:cond delay="0"/>
                                          </p:stCondLst>
                                        </p:cTn>
                                        <p:tgtEl>
                                          <p:spTgt spid="11266">
                                            <p:txEl>
                                              <p:pRg st="2" end="2"/>
                                            </p:txEl>
                                          </p:spTgt>
                                        </p:tgtEl>
                                        <p:attrNameLst>
                                          <p:attrName>style.visibility</p:attrName>
                                        </p:attrNameLst>
                                      </p:cBhvr>
                                      <p:to>
                                        <p:strVal val="visible"/>
                                      </p:to>
                                    </p:set>
                                    <p:animEffect transition="in" filter="strips(downRight)">
                                      <p:cBhvr>
                                        <p:cTn id="20" dur="500"/>
                                        <p:tgtEl>
                                          <p:spTgt spid="11266">
                                            <p:txEl>
                                              <p:pRg st="2" end="2"/>
                                            </p:txEl>
                                          </p:spTgt>
                                        </p:tgtEl>
                                      </p:cBhvr>
                                    </p:animEffect>
                                  </p:childTnLst>
                                </p:cTn>
                              </p:par>
                              <p:par>
                                <p:cTn id="21" presetID="18" presetClass="entr" presetSubtype="6" fill="hold" nodeType="withEffect">
                                  <p:stCondLst>
                                    <p:cond delay="0"/>
                                  </p:stCondLst>
                                  <p:childTnLst>
                                    <p:set>
                                      <p:cBhvr>
                                        <p:cTn id="22" dur="1" fill="hold">
                                          <p:stCondLst>
                                            <p:cond delay="0"/>
                                          </p:stCondLst>
                                        </p:cTn>
                                        <p:tgtEl>
                                          <p:spTgt spid="11266">
                                            <p:txEl>
                                              <p:pRg st="3" end="3"/>
                                            </p:txEl>
                                          </p:spTgt>
                                        </p:tgtEl>
                                        <p:attrNameLst>
                                          <p:attrName>style.visibility</p:attrName>
                                        </p:attrNameLst>
                                      </p:cBhvr>
                                      <p:to>
                                        <p:strVal val="visible"/>
                                      </p:to>
                                    </p:set>
                                    <p:animEffect transition="in" filter="strips(downRight)">
                                      <p:cBhvr>
                                        <p:cTn id="23" dur="500"/>
                                        <p:tgtEl>
                                          <p:spTgt spid="1126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11266">
                                            <p:txEl>
                                              <p:pRg st="4" end="4"/>
                                            </p:txEl>
                                          </p:spTgt>
                                        </p:tgtEl>
                                        <p:attrNameLst>
                                          <p:attrName>style.visibility</p:attrName>
                                        </p:attrNameLst>
                                      </p:cBhvr>
                                      <p:to>
                                        <p:strVal val="visible"/>
                                      </p:to>
                                    </p:set>
                                    <p:animEffect transition="in" filter="wipe(up)">
                                      <p:cBhvr>
                                        <p:cTn id="28" dur="500"/>
                                        <p:tgtEl>
                                          <p:spTgt spid="11266">
                                            <p:txEl>
                                              <p:pRg st="4" end="4"/>
                                            </p:txEl>
                                          </p:spTgt>
                                        </p:tgtEl>
                                      </p:cBhvr>
                                    </p:animEffect>
                                  </p:childTnLst>
                                </p:cTn>
                              </p:par>
                              <p:par>
                                <p:cTn id="29" presetID="22" presetClass="entr" presetSubtype="1" fill="hold" nodeType="withEffect">
                                  <p:stCondLst>
                                    <p:cond delay="0"/>
                                  </p:stCondLst>
                                  <p:childTnLst>
                                    <p:set>
                                      <p:cBhvr>
                                        <p:cTn id="30" dur="1" fill="hold">
                                          <p:stCondLst>
                                            <p:cond delay="0"/>
                                          </p:stCondLst>
                                        </p:cTn>
                                        <p:tgtEl>
                                          <p:spTgt spid="11266">
                                            <p:txEl>
                                              <p:pRg st="5" end="5"/>
                                            </p:txEl>
                                          </p:spTgt>
                                        </p:tgtEl>
                                        <p:attrNameLst>
                                          <p:attrName>style.visibility</p:attrName>
                                        </p:attrNameLst>
                                      </p:cBhvr>
                                      <p:to>
                                        <p:strVal val="visible"/>
                                      </p:to>
                                    </p:set>
                                    <p:animEffect transition="in" filter="wipe(up)">
                                      <p:cBhvr>
                                        <p:cTn id="31" dur="500"/>
                                        <p:tgtEl>
                                          <p:spTgt spid="11266">
                                            <p:txEl>
                                              <p:pRg st="5" end="5"/>
                                            </p:txEl>
                                          </p:spTgt>
                                        </p:tgtEl>
                                      </p:cBhvr>
                                    </p:animEffect>
                                  </p:childTnLst>
                                </p:cTn>
                              </p:par>
                              <p:par>
                                <p:cTn id="32" presetID="22" presetClass="entr" presetSubtype="1" fill="hold" nodeType="withEffect">
                                  <p:stCondLst>
                                    <p:cond delay="0"/>
                                  </p:stCondLst>
                                  <p:childTnLst>
                                    <p:set>
                                      <p:cBhvr>
                                        <p:cTn id="33" dur="1" fill="hold">
                                          <p:stCondLst>
                                            <p:cond delay="0"/>
                                          </p:stCondLst>
                                        </p:cTn>
                                        <p:tgtEl>
                                          <p:spTgt spid="11266">
                                            <p:txEl>
                                              <p:pRg st="6" end="6"/>
                                            </p:txEl>
                                          </p:spTgt>
                                        </p:tgtEl>
                                        <p:attrNameLst>
                                          <p:attrName>style.visibility</p:attrName>
                                        </p:attrNameLst>
                                      </p:cBhvr>
                                      <p:to>
                                        <p:strVal val="visible"/>
                                      </p:to>
                                    </p:set>
                                    <p:animEffect transition="in" filter="wipe(up)">
                                      <p:cBhvr>
                                        <p:cTn id="34" dur="500"/>
                                        <p:tgtEl>
                                          <p:spTgt spid="11266">
                                            <p:txEl>
                                              <p:pRg st="6" end="6"/>
                                            </p:txEl>
                                          </p:spTgt>
                                        </p:tgtEl>
                                      </p:cBhvr>
                                    </p:animEffect>
                                  </p:childTnLst>
                                </p:cTn>
                              </p:par>
                              <p:par>
                                <p:cTn id="35" presetID="22" presetClass="entr" presetSubtype="1" fill="hold" nodeType="withEffect">
                                  <p:stCondLst>
                                    <p:cond delay="0"/>
                                  </p:stCondLst>
                                  <p:childTnLst>
                                    <p:set>
                                      <p:cBhvr>
                                        <p:cTn id="36" dur="1" fill="hold">
                                          <p:stCondLst>
                                            <p:cond delay="0"/>
                                          </p:stCondLst>
                                        </p:cTn>
                                        <p:tgtEl>
                                          <p:spTgt spid="11266">
                                            <p:txEl>
                                              <p:pRg st="7" end="7"/>
                                            </p:txEl>
                                          </p:spTgt>
                                        </p:tgtEl>
                                        <p:attrNameLst>
                                          <p:attrName>style.visibility</p:attrName>
                                        </p:attrNameLst>
                                      </p:cBhvr>
                                      <p:to>
                                        <p:strVal val="visible"/>
                                      </p:to>
                                    </p:set>
                                    <p:animEffect transition="in" filter="wipe(up)">
                                      <p:cBhvr>
                                        <p:cTn id="37" dur="500"/>
                                        <p:tgtEl>
                                          <p:spTgt spid="11266">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267"/>
                                        </p:tgtEl>
                                        <p:attrNameLst>
                                          <p:attrName>style.visibility</p:attrName>
                                        </p:attrNameLst>
                                      </p:cBhvr>
                                      <p:to>
                                        <p:strVal val="visible"/>
                                      </p:to>
                                    </p:set>
                                    <p:animEffect transition="in" filter="slide(fromBottom)">
                                      <p:cBhvr>
                                        <p:cTn id="42" dur="500"/>
                                        <p:tgtEl>
                                          <p:spTgt spid="1126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1270"/>
                                        </p:tgtEl>
                                        <p:attrNameLst>
                                          <p:attrName>style.visibility</p:attrName>
                                        </p:attrNameLst>
                                      </p:cBhvr>
                                      <p:to>
                                        <p:strVal val="visible"/>
                                      </p:to>
                                    </p:set>
                                    <p:animEffect transition="in" filter="slide(fromBottom)">
                                      <p:cBhvr>
                                        <p:cTn id="47" dur="500"/>
                                        <p:tgtEl>
                                          <p:spTgt spid="1127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11268"/>
                                        </p:tgtEl>
                                        <p:attrNameLst>
                                          <p:attrName>style.visibility</p:attrName>
                                        </p:attrNameLst>
                                      </p:cBhvr>
                                      <p:to>
                                        <p:strVal val="visible"/>
                                      </p:to>
                                    </p:set>
                                    <p:animEffect transition="in" filter="slide(fromBottom)">
                                      <p:cBhvr>
                                        <p:cTn id="52" dur="500"/>
                                        <p:tgtEl>
                                          <p:spTgt spid="11268"/>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11271"/>
                                        </p:tgtEl>
                                        <p:attrNameLst>
                                          <p:attrName>style.visibility</p:attrName>
                                        </p:attrNameLst>
                                      </p:cBhvr>
                                      <p:to>
                                        <p:strVal val="visible"/>
                                      </p:to>
                                    </p:set>
                                    <p:animEffect transition="in" filter="slide(fromBottom)">
                                      <p:cBhvr>
                                        <p:cTn id="57"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11268" grpId="0" autoUpdateAnimBg="0"/>
      <p:bldP spid="11269" grpId="0" autoUpdateAnimBg="0"/>
      <p:bldP spid="11270" grpId="0" autoUpdateAnimBg="0"/>
      <p:bldP spid="1127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Text Box 35"/>
          <p:cNvSpPr txBox="1">
            <a:spLocks noChangeArrowheads="1"/>
          </p:cNvSpPr>
          <p:nvPr/>
        </p:nvSpPr>
        <p:spPr bwMode="auto">
          <a:xfrm>
            <a:off x="381000" y="573088"/>
            <a:ext cx="8534400"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solidFill>
                  <a:srgbClr val="FF0066"/>
                </a:solidFill>
                <a:latin typeface="Times New Roman" pitchFamily="18" charset="0"/>
                <a:cs typeface="Times New Roman" pitchFamily="18" charset="0"/>
              </a:rPr>
              <a:t>2. </a:t>
            </a:r>
            <a:r>
              <a:rPr lang="zh-CN" altLang="en-US" sz="3200" b="1">
                <a:solidFill>
                  <a:srgbClr val="FF0066"/>
                </a:solidFill>
                <a:latin typeface="Times New Roman" pitchFamily="18" charset="0"/>
                <a:cs typeface="Times New Roman" pitchFamily="18" charset="0"/>
              </a:rPr>
              <a:t>一般疑问句：</a:t>
            </a:r>
          </a:p>
          <a:p>
            <a:pPr eaLnBrk="1" hangingPunct="1">
              <a:lnSpc>
                <a:spcPct val="120000"/>
              </a:lnSpc>
            </a:pPr>
            <a:r>
              <a:rPr lang="en-US" sz="3200" b="1">
                <a:solidFill>
                  <a:srgbClr val="009900"/>
                </a:solidFill>
                <a:latin typeface="Times New Roman" pitchFamily="18" charset="0"/>
              </a:rPr>
              <a:t>Be</a:t>
            </a:r>
            <a:r>
              <a:rPr lang="en-US" altLang="zh-CN" sz="3200" b="1">
                <a:solidFill>
                  <a:srgbClr val="009900"/>
                </a:solidFill>
                <a:latin typeface="Times New Roman" pitchFamily="18" charset="0"/>
              </a:rPr>
              <a:t> </a:t>
            </a:r>
            <a:r>
              <a:rPr lang="en-US" sz="3200" b="1">
                <a:solidFill>
                  <a:srgbClr val="009900"/>
                </a:solidFill>
                <a:latin typeface="Times New Roman" pitchFamily="18" charset="0"/>
              </a:rPr>
              <a:t>(Am, Is, Are) + </a:t>
            </a:r>
            <a:r>
              <a:rPr lang="zh-CN" altLang="en-US" sz="3200" b="1">
                <a:solidFill>
                  <a:srgbClr val="009900"/>
                </a:solidFill>
                <a:latin typeface="Times New Roman" pitchFamily="18" charset="0"/>
              </a:rPr>
              <a:t>主语 </a:t>
            </a:r>
            <a:r>
              <a:rPr lang="en-US" sz="3200" b="1">
                <a:solidFill>
                  <a:srgbClr val="009900"/>
                </a:solidFill>
                <a:latin typeface="Times New Roman" pitchFamily="18" charset="0"/>
              </a:rPr>
              <a:t>+ V.-ing …</a:t>
            </a:r>
            <a:endParaRPr lang="en-US" sz="3200" b="1">
              <a:solidFill>
                <a:srgbClr val="009900"/>
              </a:solidFill>
              <a:latin typeface="Times New Roman" pitchFamily="18" charset="0"/>
              <a:cs typeface="Times New Roman" pitchFamily="18" charset="0"/>
            </a:endParaRPr>
          </a:p>
          <a:p>
            <a:pPr eaLnBrk="1" hangingPunct="1">
              <a:lnSpc>
                <a:spcPct val="120000"/>
              </a:lnSpc>
            </a:pPr>
            <a:r>
              <a:rPr lang="zh-CN" altLang="en-US" sz="3200" b="1">
                <a:latin typeface="Times New Roman" pitchFamily="18" charset="0"/>
                <a:cs typeface="Times New Roman" pitchFamily="18" charset="0"/>
              </a:rPr>
              <a:t>她正在弹钢琴吗？</a:t>
            </a:r>
            <a:r>
              <a:rPr lang="en-US" sz="3200" b="1">
                <a:latin typeface="Times New Roman" pitchFamily="18" charset="0"/>
                <a:cs typeface="Times New Roman" pitchFamily="18" charset="0"/>
              </a:rPr>
              <a:t>_______________________</a:t>
            </a:r>
          </a:p>
          <a:p>
            <a:pPr eaLnBrk="1" hangingPunct="1">
              <a:lnSpc>
                <a:spcPct val="120000"/>
              </a:lnSpc>
            </a:pPr>
            <a:r>
              <a:rPr lang="zh-CN" altLang="en-US" sz="3200" b="1">
                <a:latin typeface="Times New Roman" pitchFamily="18" charset="0"/>
                <a:cs typeface="Times New Roman" pitchFamily="18" charset="0"/>
              </a:rPr>
              <a:t>你们正在做作业吗？</a:t>
            </a:r>
            <a:br>
              <a:rPr lang="zh-CN" altLang="en-US" sz="3200" b="1">
                <a:latin typeface="Times New Roman" pitchFamily="18" charset="0"/>
                <a:cs typeface="Times New Roman" pitchFamily="18" charset="0"/>
              </a:rPr>
            </a:br>
            <a:r>
              <a:rPr lang="en-US" sz="3200" b="1">
                <a:latin typeface="Times New Roman" pitchFamily="18" charset="0"/>
                <a:cs typeface="Times New Roman" pitchFamily="18" charset="0"/>
              </a:rPr>
              <a:t> _____________________________</a:t>
            </a:r>
          </a:p>
          <a:p>
            <a:pPr eaLnBrk="1" hangingPunct="1">
              <a:lnSpc>
                <a:spcPct val="120000"/>
              </a:lnSpc>
            </a:pPr>
            <a:r>
              <a:rPr lang="en-US" sz="3200" b="1">
                <a:solidFill>
                  <a:schemeClr val="accent2"/>
                </a:solidFill>
                <a:latin typeface="Times New Roman" pitchFamily="18" charset="0"/>
                <a:cs typeface="Times New Roman" pitchFamily="18" charset="0"/>
              </a:rPr>
              <a:t>3. </a:t>
            </a:r>
            <a:r>
              <a:rPr lang="zh-CN" altLang="en-US" sz="3200" b="1">
                <a:solidFill>
                  <a:schemeClr val="accent2"/>
                </a:solidFill>
                <a:latin typeface="Times New Roman" pitchFamily="18" charset="0"/>
                <a:cs typeface="Times New Roman" pitchFamily="18" charset="0"/>
              </a:rPr>
              <a:t>特殊疑问句</a:t>
            </a:r>
            <a:endParaRPr lang="en-US" sz="3200" b="1">
              <a:solidFill>
                <a:schemeClr val="accent2"/>
              </a:solidFill>
              <a:latin typeface="Times New Roman" pitchFamily="18" charset="0"/>
              <a:cs typeface="Times New Roman" pitchFamily="18" charset="0"/>
            </a:endParaRPr>
          </a:p>
          <a:p>
            <a:pPr eaLnBrk="1" hangingPunct="1">
              <a:lnSpc>
                <a:spcPct val="120000"/>
              </a:lnSpc>
            </a:pPr>
            <a:r>
              <a:rPr lang="zh-CN" altLang="en-US" sz="3200" b="1">
                <a:solidFill>
                  <a:schemeClr val="accent2"/>
                </a:solidFill>
                <a:latin typeface="Times New Roman" pitchFamily="18" charset="0"/>
                <a:cs typeface="Times New Roman" pitchFamily="18" charset="0"/>
              </a:rPr>
              <a:t>特殊疑问词</a:t>
            </a:r>
            <a:r>
              <a:rPr lang="en-US" sz="3200" b="1">
                <a:solidFill>
                  <a:schemeClr val="accent2"/>
                </a:solidFill>
                <a:latin typeface="Times New Roman" pitchFamily="18" charset="0"/>
                <a:cs typeface="Times New Roman" pitchFamily="18" charset="0"/>
              </a:rPr>
              <a:t>+ be (am, is, are)</a:t>
            </a:r>
            <a:r>
              <a:rPr lang="zh-CN" altLang="en-US" sz="3200" b="1">
                <a:solidFill>
                  <a:schemeClr val="accent2"/>
                </a:solidFill>
                <a:latin typeface="Times New Roman" pitchFamily="18" charset="0"/>
                <a:cs typeface="Times New Roman" pitchFamily="18" charset="0"/>
              </a:rPr>
              <a:t> </a:t>
            </a:r>
            <a:r>
              <a:rPr lang="en-US" sz="3200" b="1">
                <a:solidFill>
                  <a:schemeClr val="accent2"/>
                </a:solidFill>
                <a:latin typeface="Times New Roman" pitchFamily="18" charset="0"/>
                <a:cs typeface="Times New Roman" pitchFamily="18" charset="0"/>
              </a:rPr>
              <a:t>+</a:t>
            </a:r>
            <a:r>
              <a:rPr lang="zh-CN" altLang="en-US" sz="3200" b="1">
                <a:solidFill>
                  <a:schemeClr val="accent2"/>
                </a:solidFill>
                <a:latin typeface="Times New Roman" pitchFamily="18" charset="0"/>
                <a:cs typeface="Times New Roman" pitchFamily="18" charset="0"/>
              </a:rPr>
              <a:t>主语</a:t>
            </a:r>
            <a:r>
              <a:rPr lang="en-US" sz="3200" b="1">
                <a:solidFill>
                  <a:schemeClr val="accent2"/>
                </a:solidFill>
                <a:latin typeface="Times New Roman" pitchFamily="18" charset="0"/>
                <a:cs typeface="Times New Roman" pitchFamily="18" charset="0"/>
              </a:rPr>
              <a:t>+ V. –ing…</a:t>
            </a:r>
          </a:p>
          <a:p>
            <a:pPr eaLnBrk="1" hangingPunct="1">
              <a:lnSpc>
                <a:spcPct val="120000"/>
              </a:lnSpc>
            </a:pPr>
            <a:r>
              <a:rPr lang="zh-CN" altLang="en-US" sz="3200" b="1">
                <a:latin typeface="Times New Roman" pitchFamily="18" charset="0"/>
                <a:cs typeface="Times New Roman" pitchFamily="18" charset="0"/>
              </a:rPr>
              <a:t>杰克正做什么事情？</a:t>
            </a:r>
            <a:r>
              <a:rPr lang="en-US" sz="3200" b="1">
                <a:latin typeface="Times New Roman" pitchFamily="18" charset="0"/>
                <a:cs typeface="Times New Roman" pitchFamily="18" charset="0"/>
              </a:rPr>
              <a:t>      __________________</a:t>
            </a:r>
          </a:p>
          <a:p>
            <a:pPr eaLnBrk="1" hangingPunct="1">
              <a:lnSpc>
                <a:spcPct val="120000"/>
              </a:lnSpc>
            </a:pPr>
            <a:r>
              <a:rPr lang="zh-CN" altLang="en-US" sz="3200" b="1">
                <a:latin typeface="Times New Roman" pitchFamily="18" charset="0"/>
                <a:cs typeface="Times New Roman" pitchFamily="18" charset="0"/>
              </a:rPr>
              <a:t>他们正在做什么事情？</a:t>
            </a:r>
            <a:r>
              <a:rPr lang="en-US" sz="3200" b="1">
                <a:latin typeface="Times New Roman" pitchFamily="18" charset="0"/>
                <a:cs typeface="Times New Roman" pitchFamily="18" charset="0"/>
              </a:rPr>
              <a:t> ____________________ </a:t>
            </a:r>
            <a:endParaRPr lang="zh-CN" altLang="en-US" sz="3200" b="1">
              <a:latin typeface="Times New Roman" pitchFamily="18" charset="0"/>
              <a:cs typeface="Times New Roman" pitchFamily="18" charset="0"/>
            </a:endParaRPr>
          </a:p>
        </p:txBody>
      </p:sp>
      <p:sp>
        <p:nvSpPr>
          <p:cNvPr id="12291" name="Text Box 34"/>
          <p:cNvSpPr txBox="1">
            <a:spLocks noChangeArrowheads="1"/>
          </p:cNvSpPr>
          <p:nvPr/>
        </p:nvSpPr>
        <p:spPr bwMode="auto">
          <a:xfrm>
            <a:off x="457200" y="2863850"/>
            <a:ext cx="6248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solidFill>
                  <a:srgbClr val="FF3300"/>
                </a:solidFill>
                <a:latin typeface="Times New Roman" pitchFamily="18" charset="0"/>
                <a:cs typeface="Times New Roman" pitchFamily="18" charset="0"/>
              </a:rPr>
              <a:t> </a:t>
            </a:r>
            <a:r>
              <a:rPr lang="en-US" sz="3200" b="1">
                <a:solidFill>
                  <a:srgbClr val="9900CC"/>
                </a:solidFill>
                <a:latin typeface="Times New Roman" pitchFamily="18" charset="0"/>
                <a:cs typeface="Times New Roman" pitchFamily="18" charset="0"/>
              </a:rPr>
              <a:t>Are</a:t>
            </a:r>
            <a:r>
              <a:rPr lang="en-US" sz="3200" b="1">
                <a:solidFill>
                  <a:srgbClr val="FF3300"/>
                </a:solidFill>
                <a:latin typeface="Times New Roman" pitchFamily="18" charset="0"/>
                <a:cs typeface="Times New Roman" pitchFamily="18" charset="0"/>
              </a:rPr>
              <a:t> you </a:t>
            </a:r>
            <a:r>
              <a:rPr lang="en-US" sz="3200" b="1">
                <a:solidFill>
                  <a:srgbClr val="9900CC"/>
                </a:solidFill>
                <a:latin typeface="Times New Roman" pitchFamily="18" charset="0"/>
                <a:cs typeface="Times New Roman" pitchFamily="18" charset="0"/>
              </a:rPr>
              <a:t>doing</a:t>
            </a:r>
            <a:r>
              <a:rPr lang="en-US" sz="3200" b="1">
                <a:solidFill>
                  <a:srgbClr val="FF3300"/>
                </a:solidFill>
                <a:latin typeface="Times New Roman" pitchFamily="18" charset="0"/>
                <a:cs typeface="Times New Roman" pitchFamily="18" charset="0"/>
              </a:rPr>
              <a:t> your homework?</a:t>
            </a:r>
            <a:r>
              <a:rPr lang="en-US" sz="3200" b="1">
                <a:latin typeface="Times New Roman" pitchFamily="18" charset="0"/>
                <a:cs typeface="Times New Roman" pitchFamily="18" charset="0"/>
              </a:rPr>
              <a:t> </a:t>
            </a:r>
            <a:endParaRPr lang="zh-CN" altLang="en-US" sz="2800" b="1">
              <a:latin typeface="Times New Roman" pitchFamily="18" charset="0"/>
              <a:cs typeface="Times New Roman" pitchFamily="18" charset="0"/>
            </a:endParaRPr>
          </a:p>
        </p:txBody>
      </p:sp>
      <p:sp>
        <p:nvSpPr>
          <p:cNvPr id="12292" name="Text Box 36"/>
          <p:cNvSpPr txBox="1">
            <a:spLocks noChangeArrowheads="1"/>
          </p:cNvSpPr>
          <p:nvPr/>
        </p:nvSpPr>
        <p:spPr bwMode="auto">
          <a:xfrm>
            <a:off x="4495800" y="4667250"/>
            <a:ext cx="381793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solidFill>
                  <a:srgbClr val="00B050"/>
                </a:solidFill>
                <a:latin typeface="Times New Roman" pitchFamily="18" charset="0"/>
                <a:cs typeface="Times New Roman" pitchFamily="18" charset="0"/>
              </a:rPr>
              <a:t> </a:t>
            </a:r>
            <a:r>
              <a:rPr lang="en-US" sz="3200" b="1">
                <a:solidFill>
                  <a:srgbClr val="9900CC"/>
                </a:solidFill>
                <a:latin typeface="Times New Roman" pitchFamily="18" charset="0"/>
                <a:cs typeface="Times New Roman" pitchFamily="18" charset="0"/>
              </a:rPr>
              <a:t>What is </a:t>
            </a:r>
            <a:r>
              <a:rPr lang="en-US" sz="3200" b="1">
                <a:solidFill>
                  <a:srgbClr val="00B050"/>
                </a:solidFill>
                <a:latin typeface="Times New Roman" pitchFamily="18" charset="0"/>
                <a:cs typeface="Times New Roman" pitchFamily="18" charset="0"/>
              </a:rPr>
              <a:t>Jack </a:t>
            </a:r>
            <a:r>
              <a:rPr lang="en-US" sz="3200" b="1">
                <a:solidFill>
                  <a:srgbClr val="9900CC"/>
                </a:solidFill>
                <a:latin typeface="Times New Roman" pitchFamily="18" charset="0"/>
                <a:cs typeface="Times New Roman" pitchFamily="18" charset="0"/>
              </a:rPr>
              <a:t>doing</a:t>
            </a:r>
            <a:r>
              <a:rPr lang="en-US" sz="3200" b="1">
                <a:solidFill>
                  <a:srgbClr val="00B050"/>
                </a:solidFill>
                <a:latin typeface="Times New Roman" pitchFamily="18" charset="0"/>
                <a:cs typeface="Times New Roman" pitchFamily="18" charset="0"/>
              </a:rPr>
              <a:t>?</a:t>
            </a:r>
          </a:p>
        </p:txBody>
      </p:sp>
      <p:sp>
        <p:nvSpPr>
          <p:cNvPr id="12293" name="Text Box 42"/>
          <p:cNvSpPr txBox="1">
            <a:spLocks noChangeArrowheads="1"/>
          </p:cNvSpPr>
          <p:nvPr/>
        </p:nvSpPr>
        <p:spPr bwMode="auto">
          <a:xfrm>
            <a:off x="4648200" y="5267325"/>
            <a:ext cx="3962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solidFill>
                  <a:srgbClr val="9900CC"/>
                </a:solidFill>
                <a:latin typeface="Times New Roman" pitchFamily="18" charset="0"/>
                <a:cs typeface="Times New Roman" pitchFamily="18" charset="0"/>
              </a:rPr>
              <a:t>What are </a:t>
            </a:r>
            <a:r>
              <a:rPr lang="en-US" sz="3200" b="1">
                <a:solidFill>
                  <a:schemeClr val="accent2"/>
                </a:solidFill>
                <a:latin typeface="Times New Roman" pitchFamily="18" charset="0"/>
                <a:cs typeface="Times New Roman" pitchFamily="18" charset="0"/>
              </a:rPr>
              <a:t>they </a:t>
            </a:r>
            <a:r>
              <a:rPr lang="en-US" sz="3200" b="1">
                <a:solidFill>
                  <a:srgbClr val="9900CC"/>
                </a:solidFill>
                <a:latin typeface="Times New Roman" pitchFamily="18" charset="0"/>
                <a:cs typeface="Times New Roman" pitchFamily="18" charset="0"/>
              </a:rPr>
              <a:t>doing</a:t>
            </a:r>
            <a:r>
              <a:rPr lang="en-US" sz="3200" b="1">
                <a:solidFill>
                  <a:schemeClr val="accent2"/>
                </a:solidFill>
                <a:latin typeface="Times New Roman" pitchFamily="18" charset="0"/>
                <a:cs typeface="Times New Roman" pitchFamily="18" charset="0"/>
              </a:rPr>
              <a:t>?</a:t>
            </a:r>
          </a:p>
        </p:txBody>
      </p:sp>
      <p:sp>
        <p:nvSpPr>
          <p:cNvPr id="12294" name="矩形 13"/>
          <p:cNvSpPr>
            <a:spLocks noChangeArrowheads="1"/>
          </p:cNvSpPr>
          <p:nvPr/>
        </p:nvSpPr>
        <p:spPr bwMode="auto">
          <a:xfrm>
            <a:off x="3810000" y="1716088"/>
            <a:ext cx="5105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sz="3200" b="1">
                <a:solidFill>
                  <a:srgbClr val="9900CC"/>
                </a:solidFill>
                <a:latin typeface="Times New Roman" pitchFamily="18" charset="0"/>
              </a:rPr>
              <a:t>Is </a:t>
            </a:r>
            <a:r>
              <a:rPr lang="en-US" sz="3200" b="1">
                <a:solidFill>
                  <a:srgbClr val="FF3300"/>
                </a:solidFill>
                <a:latin typeface="Times New Roman" pitchFamily="18" charset="0"/>
              </a:rPr>
              <a:t>she </a:t>
            </a:r>
            <a:r>
              <a:rPr lang="en-US" sz="3200" b="1">
                <a:solidFill>
                  <a:srgbClr val="9900CC"/>
                </a:solidFill>
                <a:latin typeface="Times New Roman" pitchFamily="18" charset="0"/>
              </a:rPr>
              <a:t>playing</a:t>
            </a:r>
            <a:r>
              <a:rPr lang="en-US" sz="3200" b="1">
                <a:solidFill>
                  <a:srgbClr val="FF3300"/>
                </a:solidFill>
                <a:latin typeface="Times New Roman" pitchFamily="18" charset="0"/>
              </a:rPr>
              <a:t> the piano?</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strips(downRight)">
                                      <p:cBhvr>
                                        <p:cTn id="7" dur="500"/>
                                        <p:tgtEl>
                                          <p:spTgt spid="12290">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12290">
                                            <p:txEl>
                                              <p:pRg st="1" end="1"/>
                                            </p:txEl>
                                          </p:spTgt>
                                        </p:tgtEl>
                                        <p:attrNameLst>
                                          <p:attrName>style.visibility</p:attrName>
                                        </p:attrNameLst>
                                      </p:cBhvr>
                                      <p:to>
                                        <p:strVal val="visible"/>
                                      </p:to>
                                    </p:set>
                                    <p:animEffect transition="in" filter="strips(downRight)">
                                      <p:cBhvr>
                                        <p:cTn id="10" dur="500"/>
                                        <p:tgtEl>
                                          <p:spTgt spid="12290">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animEffect transition="in" filter="wipe(up)">
                                      <p:cBhvr>
                                        <p:cTn id="15" dur="500"/>
                                        <p:tgtEl>
                                          <p:spTgt spid="12290">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12290">
                                            <p:txEl>
                                              <p:pRg st="3" end="3"/>
                                            </p:txEl>
                                          </p:spTgt>
                                        </p:tgtEl>
                                        <p:attrNameLst>
                                          <p:attrName>style.visibility</p:attrName>
                                        </p:attrNameLst>
                                      </p:cBhvr>
                                      <p:to>
                                        <p:strVal val="visible"/>
                                      </p:to>
                                    </p:set>
                                    <p:animEffect transition="in" filter="wipe(up)">
                                      <p:cBhvr>
                                        <p:cTn id="18" dur="500"/>
                                        <p:tgtEl>
                                          <p:spTgt spid="12290">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2294"/>
                                        </p:tgtEl>
                                        <p:attrNameLst>
                                          <p:attrName>style.visibility</p:attrName>
                                        </p:attrNameLst>
                                      </p:cBhvr>
                                      <p:to>
                                        <p:strVal val="visible"/>
                                      </p:to>
                                    </p:set>
                                    <p:animEffect transition="in" filter="slide(fromBottom)">
                                      <p:cBhvr>
                                        <p:cTn id="23" dur="500"/>
                                        <p:tgtEl>
                                          <p:spTgt spid="1229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12291"/>
                                        </p:tgtEl>
                                        <p:attrNameLst>
                                          <p:attrName>style.visibility</p:attrName>
                                        </p:attrNameLst>
                                      </p:cBhvr>
                                      <p:to>
                                        <p:strVal val="visible"/>
                                      </p:to>
                                    </p:set>
                                    <p:animEffect transition="in" filter="slide(fromBottom)">
                                      <p:cBhvr>
                                        <p:cTn id="28" dur="500"/>
                                        <p:tgtEl>
                                          <p:spTgt spid="1229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8" presetClass="entr" presetSubtype="6" fill="hold" nodeType="clickEffect">
                                  <p:stCondLst>
                                    <p:cond delay="0"/>
                                  </p:stCondLst>
                                  <p:childTnLst>
                                    <p:set>
                                      <p:cBhvr>
                                        <p:cTn id="32" dur="1" fill="hold">
                                          <p:stCondLst>
                                            <p:cond delay="0"/>
                                          </p:stCondLst>
                                        </p:cTn>
                                        <p:tgtEl>
                                          <p:spTgt spid="12290">
                                            <p:txEl>
                                              <p:pRg st="4" end="4"/>
                                            </p:txEl>
                                          </p:spTgt>
                                        </p:tgtEl>
                                        <p:attrNameLst>
                                          <p:attrName>style.visibility</p:attrName>
                                        </p:attrNameLst>
                                      </p:cBhvr>
                                      <p:to>
                                        <p:strVal val="visible"/>
                                      </p:to>
                                    </p:set>
                                    <p:animEffect transition="in" filter="strips(downRight)">
                                      <p:cBhvr>
                                        <p:cTn id="33" dur="500"/>
                                        <p:tgtEl>
                                          <p:spTgt spid="12290">
                                            <p:txEl>
                                              <p:pRg st="4" end="4"/>
                                            </p:txEl>
                                          </p:spTgt>
                                        </p:tgtEl>
                                      </p:cBhvr>
                                    </p:animEffect>
                                  </p:childTnLst>
                                </p:cTn>
                              </p:par>
                              <p:par>
                                <p:cTn id="34" presetID="18" presetClass="entr" presetSubtype="6" fill="hold" nodeType="withEffect">
                                  <p:stCondLst>
                                    <p:cond delay="0"/>
                                  </p:stCondLst>
                                  <p:childTnLst>
                                    <p:set>
                                      <p:cBhvr>
                                        <p:cTn id="35" dur="1" fill="hold">
                                          <p:stCondLst>
                                            <p:cond delay="0"/>
                                          </p:stCondLst>
                                        </p:cTn>
                                        <p:tgtEl>
                                          <p:spTgt spid="12290">
                                            <p:txEl>
                                              <p:pRg st="5" end="5"/>
                                            </p:txEl>
                                          </p:spTgt>
                                        </p:tgtEl>
                                        <p:attrNameLst>
                                          <p:attrName>style.visibility</p:attrName>
                                        </p:attrNameLst>
                                      </p:cBhvr>
                                      <p:to>
                                        <p:strVal val="visible"/>
                                      </p:to>
                                    </p:set>
                                    <p:animEffect transition="in" filter="strips(downRight)">
                                      <p:cBhvr>
                                        <p:cTn id="36" dur="500"/>
                                        <p:tgtEl>
                                          <p:spTgt spid="12290">
                                            <p:txEl>
                                              <p:pRg st="5" end="5"/>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nodeType="clickEffect">
                                  <p:stCondLst>
                                    <p:cond delay="0"/>
                                  </p:stCondLst>
                                  <p:childTnLst>
                                    <p:set>
                                      <p:cBhvr>
                                        <p:cTn id="40" dur="1" fill="hold">
                                          <p:stCondLst>
                                            <p:cond delay="0"/>
                                          </p:stCondLst>
                                        </p:cTn>
                                        <p:tgtEl>
                                          <p:spTgt spid="12290">
                                            <p:txEl>
                                              <p:pRg st="6" end="6"/>
                                            </p:txEl>
                                          </p:spTgt>
                                        </p:tgtEl>
                                        <p:attrNameLst>
                                          <p:attrName>style.visibility</p:attrName>
                                        </p:attrNameLst>
                                      </p:cBhvr>
                                      <p:to>
                                        <p:strVal val="visible"/>
                                      </p:to>
                                    </p:set>
                                    <p:animEffect transition="in" filter="wipe(up)">
                                      <p:cBhvr>
                                        <p:cTn id="41" dur="500"/>
                                        <p:tgtEl>
                                          <p:spTgt spid="12290">
                                            <p:txEl>
                                              <p:pRg st="6" end="6"/>
                                            </p:txEl>
                                          </p:spTgt>
                                        </p:tgtEl>
                                      </p:cBhvr>
                                    </p:animEffect>
                                  </p:childTnLst>
                                </p:cTn>
                              </p:par>
                              <p:par>
                                <p:cTn id="42" presetID="22" presetClass="entr" presetSubtype="1" fill="hold" nodeType="withEffect">
                                  <p:stCondLst>
                                    <p:cond delay="0"/>
                                  </p:stCondLst>
                                  <p:childTnLst>
                                    <p:set>
                                      <p:cBhvr>
                                        <p:cTn id="43" dur="1" fill="hold">
                                          <p:stCondLst>
                                            <p:cond delay="0"/>
                                          </p:stCondLst>
                                        </p:cTn>
                                        <p:tgtEl>
                                          <p:spTgt spid="12290">
                                            <p:txEl>
                                              <p:pRg st="7" end="7"/>
                                            </p:txEl>
                                          </p:spTgt>
                                        </p:tgtEl>
                                        <p:attrNameLst>
                                          <p:attrName>style.visibility</p:attrName>
                                        </p:attrNameLst>
                                      </p:cBhvr>
                                      <p:to>
                                        <p:strVal val="visible"/>
                                      </p:to>
                                    </p:set>
                                    <p:animEffect transition="in" filter="wipe(up)">
                                      <p:cBhvr>
                                        <p:cTn id="44" dur="500"/>
                                        <p:tgtEl>
                                          <p:spTgt spid="12290">
                                            <p:txEl>
                                              <p:pRg st="7" end="7"/>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12292"/>
                                        </p:tgtEl>
                                        <p:attrNameLst>
                                          <p:attrName>style.visibility</p:attrName>
                                        </p:attrNameLst>
                                      </p:cBhvr>
                                      <p:to>
                                        <p:strVal val="visible"/>
                                      </p:to>
                                    </p:set>
                                    <p:animEffect transition="in" filter="slide(fromBottom)">
                                      <p:cBhvr>
                                        <p:cTn id="49" dur="500"/>
                                        <p:tgtEl>
                                          <p:spTgt spid="12292"/>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12293"/>
                                        </p:tgtEl>
                                        <p:attrNameLst>
                                          <p:attrName>style.visibility</p:attrName>
                                        </p:attrNameLst>
                                      </p:cBhvr>
                                      <p:to>
                                        <p:strVal val="visible"/>
                                      </p:to>
                                    </p:set>
                                    <p:animEffect transition="in" filter="slide(fromBottom)">
                                      <p:cBhvr>
                                        <p:cTn id="54"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utoUpdateAnimBg="0"/>
      <p:bldP spid="12292" grpId="0" autoUpdateAnimBg="0"/>
      <p:bldP spid="12293" grpId="0" autoUpdateAnimBg="0"/>
      <p:bldP spid="1229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Text Box 35"/>
          <p:cNvSpPr txBox="1">
            <a:spLocks noChangeArrowheads="1"/>
          </p:cNvSpPr>
          <p:nvPr/>
        </p:nvSpPr>
        <p:spPr bwMode="auto">
          <a:xfrm>
            <a:off x="381000" y="762000"/>
            <a:ext cx="822960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zh-CN" altLang="en-US" sz="3600" b="1">
                <a:solidFill>
                  <a:srgbClr val="FF0066"/>
                </a:solidFill>
                <a:latin typeface="Times New Roman" pitchFamily="18" charset="0"/>
                <a:cs typeface="Times New Roman" pitchFamily="18" charset="0"/>
              </a:rPr>
              <a:t>三、常用时间状语：</a:t>
            </a:r>
            <a:endParaRPr lang="zh-CN" altLang="en-US" sz="3600" b="1">
              <a:solidFill>
                <a:schemeClr val="accent2"/>
              </a:solidFill>
              <a:latin typeface="Times New Roman" pitchFamily="18" charset="0"/>
              <a:cs typeface="Times New Roman" pitchFamily="18" charset="0"/>
            </a:endParaRPr>
          </a:p>
          <a:p>
            <a:pPr eaLnBrk="1" hangingPunct="1">
              <a:lnSpc>
                <a:spcPct val="120000"/>
              </a:lnSpc>
            </a:pPr>
            <a:r>
              <a:rPr lang="en-US" sz="3600" b="1">
                <a:solidFill>
                  <a:srgbClr val="009900"/>
                </a:solidFill>
                <a:latin typeface="Times New Roman" pitchFamily="18" charset="0"/>
              </a:rPr>
              <a:t>now, right now</a:t>
            </a:r>
            <a:r>
              <a:rPr lang="zh-CN" altLang="en-US" sz="3600" b="1">
                <a:solidFill>
                  <a:srgbClr val="009900"/>
                </a:solidFill>
                <a:latin typeface="Times New Roman" pitchFamily="18" charset="0"/>
              </a:rPr>
              <a:t>或表示现在情景的</a:t>
            </a:r>
            <a:r>
              <a:rPr lang="en-US" altLang="zh-CN" sz="3600" b="1">
                <a:solidFill>
                  <a:srgbClr val="009900"/>
                </a:solidFill>
                <a:latin typeface="Times New Roman" pitchFamily="18" charset="0"/>
              </a:rPr>
              <a:t>l</a:t>
            </a:r>
            <a:r>
              <a:rPr lang="en-US" sz="3600" b="1">
                <a:solidFill>
                  <a:srgbClr val="009900"/>
                </a:solidFill>
                <a:latin typeface="Times New Roman" pitchFamily="18" charset="0"/>
              </a:rPr>
              <a:t>ook, listen</a:t>
            </a:r>
            <a:r>
              <a:rPr lang="zh-CN" altLang="en-US" sz="3600" b="1">
                <a:solidFill>
                  <a:srgbClr val="009900"/>
                </a:solidFill>
                <a:latin typeface="Times New Roman" pitchFamily="18" charset="0"/>
              </a:rPr>
              <a:t>等。</a:t>
            </a:r>
            <a:endParaRPr lang="zh-CN" altLang="en-US" sz="3600" b="1">
              <a:solidFill>
                <a:srgbClr val="009900"/>
              </a:solidFill>
              <a:latin typeface="Times New Roman" pitchFamily="18" charset="0"/>
              <a:cs typeface="Times New Roman" pitchFamily="18" charset="0"/>
            </a:endParaRPr>
          </a:p>
          <a:p>
            <a:pPr eaLnBrk="1" hangingPunct="1">
              <a:lnSpc>
                <a:spcPct val="120000"/>
              </a:lnSpc>
            </a:pPr>
            <a:r>
              <a:rPr lang="zh-CN" altLang="en-US" sz="3600" b="1">
                <a:latin typeface="Times New Roman" pitchFamily="18" charset="0"/>
                <a:cs typeface="Times New Roman" pitchFamily="18" charset="0"/>
              </a:rPr>
              <a:t>格林先生现在正在写一个故事。</a:t>
            </a:r>
            <a:endParaRPr lang="en-US" sz="3600" b="1">
              <a:latin typeface="Times New Roman" pitchFamily="18" charset="0"/>
              <a:cs typeface="Times New Roman" pitchFamily="18" charset="0"/>
            </a:endParaRPr>
          </a:p>
          <a:p>
            <a:pPr eaLnBrk="1" hangingPunct="1">
              <a:lnSpc>
                <a:spcPct val="120000"/>
              </a:lnSpc>
            </a:pPr>
            <a:r>
              <a:rPr lang="en-US" sz="3600" b="1">
                <a:latin typeface="Times New Roman" pitchFamily="18" charset="0"/>
                <a:cs typeface="Times New Roman" pitchFamily="18" charset="0"/>
              </a:rPr>
              <a:t> ______________________________</a:t>
            </a:r>
          </a:p>
          <a:p>
            <a:pPr eaLnBrk="1" hangingPunct="1">
              <a:lnSpc>
                <a:spcPct val="120000"/>
              </a:lnSpc>
            </a:pPr>
            <a:r>
              <a:rPr lang="zh-CN" altLang="en-US" sz="3600" b="1">
                <a:latin typeface="Times New Roman" pitchFamily="18" charset="0"/>
                <a:cs typeface="Times New Roman" pitchFamily="18" charset="0"/>
              </a:rPr>
              <a:t>看！他们正在吃早饭。</a:t>
            </a:r>
            <a:br>
              <a:rPr lang="zh-CN" altLang="en-US" sz="3600" b="1">
                <a:latin typeface="Times New Roman" pitchFamily="18" charset="0"/>
                <a:cs typeface="Times New Roman" pitchFamily="18" charset="0"/>
              </a:rPr>
            </a:br>
            <a:r>
              <a:rPr lang="en-US" sz="3600" b="1">
                <a:latin typeface="Times New Roman" pitchFamily="18" charset="0"/>
                <a:cs typeface="Times New Roman" pitchFamily="18" charset="0"/>
              </a:rPr>
              <a:t>___________________________</a:t>
            </a:r>
            <a:r>
              <a:rPr lang="en-US" altLang="zh-CN" sz="3600" b="1">
                <a:latin typeface="Times New Roman" pitchFamily="18" charset="0"/>
                <a:cs typeface="Times New Roman" pitchFamily="18" charset="0"/>
              </a:rPr>
              <a:t>____</a:t>
            </a:r>
            <a:endParaRPr lang="en-US" sz="3600" b="1">
              <a:latin typeface="Times New Roman" pitchFamily="18" charset="0"/>
              <a:cs typeface="Times New Roman" pitchFamily="18" charset="0"/>
            </a:endParaRPr>
          </a:p>
        </p:txBody>
      </p:sp>
      <p:sp>
        <p:nvSpPr>
          <p:cNvPr id="13316" name="Text Box 7"/>
          <p:cNvSpPr txBox="1">
            <a:spLocks noChangeArrowheads="1"/>
          </p:cNvSpPr>
          <p:nvPr/>
        </p:nvSpPr>
        <p:spPr bwMode="auto">
          <a:xfrm>
            <a:off x="685800" y="3505200"/>
            <a:ext cx="6934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600" b="1">
                <a:solidFill>
                  <a:srgbClr val="FF3399"/>
                </a:solidFill>
                <a:latin typeface="Times New Roman" pitchFamily="18" charset="0"/>
                <a:cs typeface="Times New Roman" pitchFamily="18" charset="0"/>
              </a:rPr>
              <a:t>Mr. Green is writing a story now.</a:t>
            </a:r>
          </a:p>
        </p:txBody>
      </p:sp>
      <p:sp>
        <p:nvSpPr>
          <p:cNvPr id="13317" name="Text Box 7"/>
          <p:cNvSpPr txBox="1">
            <a:spLocks noChangeArrowheads="1"/>
          </p:cNvSpPr>
          <p:nvPr/>
        </p:nvSpPr>
        <p:spPr bwMode="auto">
          <a:xfrm>
            <a:off x="533400" y="4800600"/>
            <a:ext cx="7086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600" b="1">
                <a:solidFill>
                  <a:srgbClr val="CC0099"/>
                </a:solidFill>
                <a:latin typeface="Times New Roman" pitchFamily="18" charset="0"/>
                <a:cs typeface="Times New Roman" pitchFamily="18" charset="0"/>
              </a:rPr>
              <a:t>Look! </a:t>
            </a:r>
            <a:r>
              <a:rPr lang="en-US" sz="3600" b="1">
                <a:solidFill>
                  <a:srgbClr val="009900"/>
                </a:solidFill>
                <a:latin typeface="Times New Roman" pitchFamily="18" charset="0"/>
                <a:cs typeface="Times New Roman" pitchFamily="18" charset="0"/>
              </a:rPr>
              <a:t>They’re eating breakfast.</a:t>
            </a:r>
            <a:endParaRPr lang="en-US" sz="3600" b="1">
              <a:solidFill>
                <a:srgbClr val="FF3399"/>
              </a:solidFill>
              <a:latin typeface="Times New Roman" pitchFamily="18" charset="0"/>
              <a:cs typeface="Times New Roman" pitchFamily="18" charset="0"/>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strips(downRight)">
                                      <p:cBhvr>
                                        <p:cTn id="7" dur="500"/>
                                        <p:tgtEl>
                                          <p:spTgt spid="13314">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strips(downRight)">
                                      <p:cBhvr>
                                        <p:cTn id="10" dur="500"/>
                                        <p:tgtEl>
                                          <p:spTgt spid="13314">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13314">
                                            <p:txEl>
                                              <p:pRg st="2" end="2"/>
                                            </p:txEl>
                                          </p:spTgt>
                                        </p:tgtEl>
                                        <p:attrNameLst>
                                          <p:attrName>style.visibility</p:attrName>
                                        </p:attrNameLst>
                                      </p:cBhvr>
                                      <p:to>
                                        <p:strVal val="visible"/>
                                      </p:to>
                                    </p:set>
                                    <p:animEffect transition="in" filter="wipe(up)">
                                      <p:cBhvr>
                                        <p:cTn id="15" dur="500"/>
                                        <p:tgtEl>
                                          <p:spTgt spid="13314">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13314">
                                            <p:txEl>
                                              <p:pRg st="3" end="3"/>
                                            </p:txEl>
                                          </p:spTgt>
                                        </p:tgtEl>
                                        <p:attrNameLst>
                                          <p:attrName>style.visibility</p:attrName>
                                        </p:attrNameLst>
                                      </p:cBhvr>
                                      <p:to>
                                        <p:strVal val="visible"/>
                                      </p:to>
                                    </p:set>
                                    <p:animEffect transition="in" filter="wipe(up)">
                                      <p:cBhvr>
                                        <p:cTn id="18" dur="500"/>
                                        <p:tgtEl>
                                          <p:spTgt spid="13314">
                                            <p:txEl>
                                              <p:pRg st="3" end="3"/>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13314">
                                            <p:txEl>
                                              <p:pRg st="4" end="4"/>
                                            </p:txEl>
                                          </p:spTgt>
                                        </p:tgtEl>
                                        <p:attrNameLst>
                                          <p:attrName>style.visibility</p:attrName>
                                        </p:attrNameLst>
                                      </p:cBhvr>
                                      <p:to>
                                        <p:strVal val="visible"/>
                                      </p:to>
                                    </p:set>
                                    <p:animEffect transition="in" filter="wipe(up)">
                                      <p:cBhvr>
                                        <p:cTn id="21" dur="500"/>
                                        <p:tgtEl>
                                          <p:spTgt spid="13314">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316"/>
                                        </p:tgtEl>
                                        <p:attrNameLst>
                                          <p:attrName>style.visibility</p:attrName>
                                        </p:attrNameLst>
                                      </p:cBhvr>
                                      <p:to>
                                        <p:strVal val="visible"/>
                                      </p:to>
                                    </p:set>
                                    <p:animEffect transition="in" filter="randombar(horizontal)">
                                      <p:cBhvr>
                                        <p:cTn id="26" dur="500"/>
                                        <p:tgtEl>
                                          <p:spTgt spid="133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3317"/>
                                        </p:tgtEl>
                                        <p:attrNameLst>
                                          <p:attrName>style.visibility</p:attrName>
                                        </p:attrNameLst>
                                      </p:cBhvr>
                                      <p:to>
                                        <p:strVal val="visible"/>
                                      </p:to>
                                    </p:set>
                                    <p:animEffect transition="in" filter="randombar(horizontal)">
                                      <p:cBhvr>
                                        <p:cTn id="31"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Text Box 35"/>
          <p:cNvSpPr txBox="1">
            <a:spLocks noChangeArrowheads="1"/>
          </p:cNvSpPr>
          <p:nvPr/>
        </p:nvSpPr>
        <p:spPr bwMode="auto">
          <a:xfrm>
            <a:off x="228600" y="457200"/>
            <a:ext cx="868680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zh-CN" altLang="en-US" sz="3600" b="1">
                <a:solidFill>
                  <a:srgbClr val="FF0000"/>
                </a:solidFill>
                <a:latin typeface="Times New Roman" pitchFamily="18" charset="0"/>
                <a:cs typeface="Times New Roman" pitchFamily="18" charset="0"/>
              </a:rPr>
              <a:t>四、与一般现在时态的区别 </a:t>
            </a:r>
            <a:endParaRPr lang="en-US" sz="3600" b="1">
              <a:solidFill>
                <a:srgbClr val="FF0000"/>
              </a:solidFill>
              <a:latin typeface="Times New Roman" pitchFamily="18" charset="0"/>
              <a:cs typeface="Times New Roman" pitchFamily="18" charset="0"/>
            </a:endParaRPr>
          </a:p>
          <a:p>
            <a:pPr eaLnBrk="1" hangingPunct="1">
              <a:lnSpc>
                <a:spcPct val="120000"/>
              </a:lnSpc>
            </a:pPr>
            <a:r>
              <a:rPr lang="en-US" sz="3600" b="1">
                <a:solidFill>
                  <a:schemeClr val="accent2"/>
                </a:solidFill>
                <a:latin typeface="Times New Roman" pitchFamily="18" charset="0"/>
                <a:cs typeface="Times New Roman" pitchFamily="18" charset="0"/>
              </a:rPr>
              <a:t>      </a:t>
            </a:r>
            <a:r>
              <a:rPr lang="zh-CN" altLang="en-US" sz="3600" b="1">
                <a:solidFill>
                  <a:schemeClr val="accent2"/>
                </a:solidFill>
                <a:latin typeface="Times New Roman" pitchFamily="18" charset="0"/>
                <a:cs typeface="Times New Roman" pitchFamily="18" charset="0"/>
              </a:rPr>
              <a:t>一般现在时态表示经常性、习惯性的动作；谓语动词为原形或第三人称单数形式；时间状语常为</a:t>
            </a:r>
            <a:r>
              <a:rPr lang="en-US" sz="3600" b="1">
                <a:solidFill>
                  <a:schemeClr val="accent2"/>
                </a:solidFill>
                <a:latin typeface="Times New Roman" pitchFamily="18" charset="0"/>
                <a:cs typeface="Times New Roman" pitchFamily="18" charset="0"/>
              </a:rPr>
              <a:t>usually, often, sometimes, on Monday, every day</a:t>
            </a:r>
            <a:r>
              <a:rPr lang="zh-CN" altLang="en-US" sz="3600" b="1">
                <a:solidFill>
                  <a:schemeClr val="accent2"/>
                </a:solidFill>
                <a:latin typeface="Times New Roman" pitchFamily="18" charset="0"/>
                <a:cs typeface="Times New Roman" pitchFamily="18" charset="0"/>
              </a:rPr>
              <a:t>。</a:t>
            </a:r>
          </a:p>
          <a:p>
            <a:pPr eaLnBrk="1" hangingPunct="1">
              <a:lnSpc>
                <a:spcPct val="120000"/>
              </a:lnSpc>
            </a:pPr>
            <a:r>
              <a:rPr lang="zh-CN" altLang="en-US" sz="3600" b="1">
                <a:latin typeface="Times New Roman" pitchFamily="18" charset="0"/>
                <a:cs typeface="Times New Roman" pitchFamily="18" charset="0"/>
              </a:rPr>
              <a:t>琳达通常在早上冲个澡。</a:t>
            </a:r>
            <a:r>
              <a:rPr lang="en-US" sz="3600" b="1">
                <a:latin typeface="Times New Roman" pitchFamily="18" charset="0"/>
                <a:cs typeface="Times New Roman" pitchFamily="18" charset="0"/>
              </a:rPr>
              <a:t>          _____________________________________</a:t>
            </a:r>
          </a:p>
        </p:txBody>
      </p:sp>
      <p:sp>
        <p:nvSpPr>
          <p:cNvPr id="30723" name="Text Box 3"/>
          <p:cNvSpPr txBox="1">
            <a:spLocks noChangeArrowheads="1"/>
          </p:cNvSpPr>
          <p:nvPr/>
        </p:nvSpPr>
        <p:spPr bwMode="auto">
          <a:xfrm>
            <a:off x="76200" y="4495800"/>
            <a:ext cx="906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600" b="1">
                <a:solidFill>
                  <a:srgbClr val="CC0099"/>
                </a:solidFill>
                <a:latin typeface="Times New Roman" pitchFamily="18" charset="0"/>
              </a:rPr>
              <a:t>Linda usually takes a shower in the morning.</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strips(downRight)">
                                      <p:cBhvr>
                                        <p:cTn id="7" dur="500"/>
                                        <p:tgtEl>
                                          <p:spTgt spid="30722">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30722">
                                            <p:txEl>
                                              <p:pRg st="1" end="1"/>
                                            </p:txEl>
                                          </p:spTgt>
                                        </p:tgtEl>
                                        <p:attrNameLst>
                                          <p:attrName>style.visibility</p:attrName>
                                        </p:attrNameLst>
                                      </p:cBhvr>
                                      <p:to>
                                        <p:strVal val="visible"/>
                                      </p:to>
                                    </p:set>
                                    <p:animEffect transition="in" filter="strips(downRight)">
                                      <p:cBhvr>
                                        <p:cTn id="10" dur="500"/>
                                        <p:tgtEl>
                                          <p:spTgt spid="3072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0722">
                                            <p:txEl>
                                              <p:pRg st="2" end="2"/>
                                            </p:txEl>
                                          </p:spTgt>
                                        </p:tgtEl>
                                        <p:attrNameLst>
                                          <p:attrName>style.visibility</p:attrName>
                                        </p:attrNameLst>
                                      </p:cBhvr>
                                      <p:to>
                                        <p:strVal val="visible"/>
                                      </p:to>
                                    </p:set>
                                    <p:animEffect transition="in" filter="wipe(up)">
                                      <p:cBhvr>
                                        <p:cTn id="15" dur="500"/>
                                        <p:tgtEl>
                                          <p:spTgt spid="3072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0723"/>
                                        </p:tgtEl>
                                        <p:attrNameLst>
                                          <p:attrName>style.visibility</p:attrName>
                                        </p:attrNameLst>
                                      </p:cBhvr>
                                      <p:to>
                                        <p:strVal val="visible"/>
                                      </p:to>
                                    </p:set>
                                    <p:animEffect transition="in" filter="randombar(horizontal)">
                                      <p:cBhvr>
                                        <p:cTn id="20"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905000" y="146050"/>
            <a:ext cx="4406900" cy="762000"/>
          </a:xfrm>
        </p:spPr>
        <p:txBody>
          <a:bodyPr/>
          <a:lstStyle/>
          <a:p>
            <a:endParaRPr lang="en-US" altLang="zh-CN" b="1"/>
          </a:p>
        </p:txBody>
      </p:sp>
      <p:sp>
        <p:nvSpPr>
          <p:cNvPr id="38915" name="Rectangle 3"/>
          <p:cNvSpPr>
            <a:spLocks noGrp="1" noChangeArrowheads="1"/>
          </p:cNvSpPr>
          <p:nvPr>
            <p:ph type="body" idx="1"/>
          </p:nvPr>
        </p:nvSpPr>
        <p:spPr>
          <a:xfrm>
            <a:off x="152400" y="3276600"/>
            <a:ext cx="5334000" cy="784225"/>
          </a:xfrm>
        </p:spPr>
        <p:txBody>
          <a:bodyPr/>
          <a:lstStyle/>
          <a:p>
            <a:pPr>
              <a:buFontTx/>
              <a:buNone/>
            </a:pPr>
            <a:endParaRPr lang="en-US" altLang="zh-CN" sz="4000" b="1"/>
          </a:p>
        </p:txBody>
      </p:sp>
      <p:pic>
        <p:nvPicPr>
          <p:cNvPr id="38916" name="Picture 4" descr="watcht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09600"/>
            <a:ext cx="3052763" cy="3181350"/>
          </a:xfrm>
          <a:prstGeom prst="rect">
            <a:avLst/>
          </a:prstGeom>
          <a:noFill/>
          <a:extLst>
            <a:ext uri="{909E8E84-426E-40DD-AFC4-6F175D3DCCD1}">
              <a14:hiddenFill xmlns:a14="http://schemas.microsoft.com/office/drawing/2010/main">
                <a:solidFill>
                  <a:srgbClr val="FFFFFF"/>
                </a:solidFill>
              </a14:hiddenFill>
            </a:ext>
          </a:extLst>
        </p:spPr>
      </p:pic>
      <p:sp>
        <p:nvSpPr>
          <p:cNvPr id="38917" name="Text Box 5"/>
          <p:cNvSpPr txBox="1">
            <a:spLocks noChangeArrowheads="1"/>
          </p:cNvSpPr>
          <p:nvPr/>
        </p:nvSpPr>
        <p:spPr bwMode="auto">
          <a:xfrm>
            <a:off x="3352800" y="609600"/>
            <a:ext cx="52038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t>What</a:t>
            </a:r>
            <a:r>
              <a:rPr lang="en-US" altLang="zh-CN" sz="4000" b="1">
                <a:solidFill>
                  <a:srgbClr val="FF3300"/>
                </a:solidFill>
              </a:rPr>
              <a:t> </a:t>
            </a:r>
            <a:r>
              <a:rPr lang="en-US" altLang="zh-CN" sz="4000" b="1">
                <a:solidFill>
                  <a:srgbClr val="0000FF"/>
                </a:solidFill>
              </a:rPr>
              <a:t>are</a:t>
            </a:r>
            <a:r>
              <a:rPr lang="en-US" altLang="zh-CN" sz="4000" b="1">
                <a:solidFill>
                  <a:srgbClr val="FF3300"/>
                </a:solidFill>
              </a:rPr>
              <a:t> you </a:t>
            </a:r>
            <a:r>
              <a:rPr lang="en-US" altLang="zh-CN" sz="4000" b="1">
                <a:solidFill>
                  <a:srgbClr val="0000FF"/>
                </a:solidFill>
              </a:rPr>
              <a:t>doing</a:t>
            </a:r>
            <a:r>
              <a:rPr lang="en-US" altLang="zh-CN" sz="4000" b="1"/>
              <a:t>?</a:t>
            </a:r>
            <a:endParaRPr lang="zh-CN" altLang="en-US" sz="4000" b="1"/>
          </a:p>
        </p:txBody>
      </p:sp>
      <p:sp>
        <p:nvSpPr>
          <p:cNvPr id="38918" name="Text Box 6"/>
          <p:cNvSpPr txBox="1">
            <a:spLocks noChangeArrowheads="1"/>
          </p:cNvSpPr>
          <p:nvPr/>
        </p:nvSpPr>
        <p:spPr bwMode="auto">
          <a:xfrm>
            <a:off x="3581400" y="3657600"/>
            <a:ext cx="6551613"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t>      </a:t>
            </a:r>
          </a:p>
          <a:p>
            <a:pPr>
              <a:spcBef>
                <a:spcPct val="50000"/>
              </a:spcBef>
            </a:pPr>
            <a:endParaRPr lang="en-US" altLang="zh-CN" sz="2800"/>
          </a:p>
          <a:p>
            <a:pPr>
              <a:spcBef>
                <a:spcPct val="50000"/>
              </a:spcBef>
            </a:pPr>
            <a:r>
              <a:rPr lang="en-US" altLang="zh-CN" sz="2800"/>
              <a:t>            </a:t>
            </a:r>
          </a:p>
          <a:p>
            <a:pPr>
              <a:spcBef>
                <a:spcPct val="50000"/>
              </a:spcBef>
            </a:pPr>
            <a:endParaRPr lang="en-US" altLang="zh-CN" sz="2800"/>
          </a:p>
        </p:txBody>
      </p:sp>
      <p:sp>
        <p:nvSpPr>
          <p:cNvPr id="38922" name="Text Box 10"/>
          <p:cNvSpPr txBox="1">
            <a:spLocks noChangeArrowheads="1"/>
          </p:cNvSpPr>
          <p:nvPr/>
        </p:nvSpPr>
        <p:spPr bwMode="auto">
          <a:xfrm>
            <a:off x="3352800" y="1447800"/>
            <a:ext cx="5029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t>I am watching TV.</a:t>
            </a:r>
            <a:endParaRPr lang="zh-CN" altLang="en-US" sz="4000" b="1"/>
          </a:p>
        </p:txBody>
      </p:sp>
      <p:sp>
        <p:nvSpPr>
          <p:cNvPr id="38923" name="Text Box 11"/>
          <p:cNvSpPr txBox="1">
            <a:spLocks noChangeArrowheads="1"/>
          </p:cNvSpPr>
          <p:nvPr/>
        </p:nvSpPr>
        <p:spPr bwMode="auto">
          <a:xfrm>
            <a:off x="3429000" y="2209800"/>
            <a:ext cx="4419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一般疑问句：</a:t>
            </a:r>
            <a:r>
              <a:rPr lang="en-US" altLang="zh-CN" sz="4000" b="1">
                <a:solidFill>
                  <a:srgbClr val="0000FF"/>
                </a:solidFill>
              </a:rPr>
              <a:t>Are</a:t>
            </a:r>
            <a:r>
              <a:rPr lang="en-US" altLang="zh-CN" sz="4000" b="1"/>
              <a:t> you </a:t>
            </a:r>
            <a:r>
              <a:rPr lang="en-US" altLang="zh-CN" sz="4000" b="1">
                <a:solidFill>
                  <a:srgbClr val="0000FF"/>
                </a:solidFill>
              </a:rPr>
              <a:t>watching </a:t>
            </a:r>
            <a:r>
              <a:rPr lang="en-US" altLang="zh-CN" sz="4000" b="1"/>
              <a:t>TV?</a:t>
            </a:r>
            <a:endParaRPr lang="zh-CN" altLang="en-US" sz="4000" b="1"/>
          </a:p>
        </p:txBody>
      </p:sp>
      <p:sp>
        <p:nvSpPr>
          <p:cNvPr id="38924" name="Text Box 12"/>
          <p:cNvSpPr txBox="1">
            <a:spLocks noChangeArrowheads="1"/>
          </p:cNvSpPr>
          <p:nvPr/>
        </p:nvSpPr>
        <p:spPr bwMode="auto">
          <a:xfrm>
            <a:off x="3352800" y="3733800"/>
            <a:ext cx="5486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t>Yes, I am. No,I ’m not.</a:t>
            </a:r>
            <a:endParaRPr lang="zh-CN" altLang="en-US" sz="4000" b="1"/>
          </a:p>
        </p:txBody>
      </p:sp>
      <p:sp>
        <p:nvSpPr>
          <p:cNvPr id="38925" name="Text Box 13"/>
          <p:cNvSpPr txBox="1">
            <a:spLocks noChangeArrowheads="1"/>
          </p:cNvSpPr>
          <p:nvPr/>
        </p:nvSpPr>
        <p:spPr bwMode="auto">
          <a:xfrm>
            <a:off x="3352800" y="4800600"/>
            <a:ext cx="5791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否定句：</a:t>
            </a:r>
            <a:r>
              <a:rPr lang="en-US" altLang="zh-CN" sz="4000" b="1"/>
              <a:t>I am </a:t>
            </a:r>
            <a:r>
              <a:rPr lang="en-US" altLang="zh-CN" sz="4000" b="1">
                <a:solidFill>
                  <a:srgbClr val="0000FF"/>
                </a:solidFill>
              </a:rPr>
              <a:t>not</a:t>
            </a:r>
            <a:r>
              <a:rPr lang="en-US" altLang="zh-CN" sz="4000" b="1"/>
              <a:t> watching TV.</a:t>
            </a:r>
            <a:endParaRPr lang="zh-CN" altLang="en-US" sz="4000" b="1"/>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additive="base">
                                        <p:cTn id="7" dur="500" fill="hold"/>
                                        <p:tgtEl>
                                          <p:spTgt spid="38916"/>
                                        </p:tgtEl>
                                        <p:attrNameLst>
                                          <p:attrName>ppt_x</p:attrName>
                                        </p:attrNameLst>
                                      </p:cBhvr>
                                      <p:tavLst>
                                        <p:tav tm="0">
                                          <p:val>
                                            <p:strVal val="#ppt_x"/>
                                          </p:val>
                                        </p:tav>
                                        <p:tav tm="100000">
                                          <p:val>
                                            <p:strVal val="#ppt_x"/>
                                          </p:val>
                                        </p:tav>
                                      </p:tavLst>
                                    </p:anim>
                                    <p:anim calcmode="lin" valueType="num">
                                      <p:cBhvr additive="base">
                                        <p:cTn id="8" dur="500" fill="hold"/>
                                        <p:tgtEl>
                                          <p:spTgt spid="3891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7"/>
                                        </p:tgtEl>
                                        <p:attrNameLst>
                                          <p:attrName>style.visibility</p:attrName>
                                        </p:attrNameLst>
                                      </p:cBhvr>
                                      <p:to>
                                        <p:strVal val="visible"/>
                                      </p:to>
                                    </p:set>
                                    <p:anim calcmode="lin" valueType="num">
                                      <p:cBhvr additive="base">
                                        <p:cTn id="13" dur="500" fill="hold"/>
                                        <p:tgtEl>
                                          <p:spTgt spid="38917"/>
                                        </p:tgtEl>
                                        <p:attrNameLst>
                                          <p:attrName>ppt_x</p:attrName>
                                        </p:attrNameLst>
                                      </p:cBhvr>
                                      <p:tavLst>
                                        <p:tav tm="0">
                                          <p:val>
                                            <p:strVal val="#ppt_x"/>
                                          </p:val>
                                        </p:tav>
                                        <p:tav tm="100000">
                                          <p:val>
                                            <p:strVal val="#ppt_x"/>
                                          </p:val>
                                        </p:tav>
                                      </p:tavLst>
                                    </p:anim>
                                    <p:anim calcmode="lin" valueType="num">
                                      <p:cBhvr additive="base">
                                        <p:cTn id="14"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22"/>
                                        </p:tgtEl>
                                        <p:attrNameLst>
                                          <p:attrName>style.visibility</p:attrName>
                                        </p:attrNameLst>
                                      </p:cBhvr>
                                      <p:to>
                                        <p:strVal val="visible"/>
                                      </p:to>
                                    </p:set>
                                    <p:anim calcmode="lin" valueType="num">
                                      <p:cBhvr additive="base">
                                        <p:cTn id="19" dur="500" fill="hold"/>
                                        <p:tgtEl>
                                          <p:spTgt spid="38922"/>
                                        </p:tgtEl>
                                        <p:attrNameLst>
                                          <p:attrName>ppt_x</p:attrName>
                                        </p:attrNameLst>
                                      </p:cBhvr>
                                      <p:tavLst>
                                        <p:tav tm="0">
                                          <p:val>
                                            <p:strVal val="#ppt_x"/>
                                          </p:val>
                                        </p:tav>
                                        <p:tav tm="100000">
                                          <p:val>
                                            <p:strVal val="#ppt_x"/>
                                          </p:val>
                                        </p:tav>
                                      </p:tavLst>
                                    </p:anim>
                                    <p:anim calcmode="lin" valueType="num">
                                      <p:cBhvr additive="base">
                                        <p:cTn id="20" dur="500" fill="hold"/>
                                        <p:tgtEl>
                                          <p:spTgt spid="38922"/>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38923"/>
                                        </p:tgtEl>
                                        <p:attrNameLst>
                                          <p:attrName>style.visibility</p:attrName>
                                        </p:attrNameLst>
                                      </p:cBhvr>
                                      <p:to>
                                        <p:strVal val="visible"/>
                                      </p:to>
                                    </p:set>
                                    <p:animEffect transition="in" filter="wheel(4)">
                                      <p:cBhvr>
                                        <p:cTn id="25" dur="2000"/>
                                        <p:tgtEl>
                                          <p:spTgt spid="3892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38924"/>
                                        </p:tgtEl>
                                        <p:attrNameLst>
                                          <p:attrName>style.visibility</p:attrName>
                                        </p:attrNameLst>
                                      </p:cBhvr>
                                      <p:to>
                                        <p:strVal val="visible"/>
                                      </p:to>
                                    </p:set>
                                    <p:animEffect transition="in" filter="checkerboard(across)">
                                      <p:cBhvr>
                                        <p:cTn id="30" dur="500"/>
                                        <p:tgtEl>
                                          <p:spTgt spid="3892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38925"/>
                                        </p:tgtEl>
                                        <p:attrNameLst>
                                          <p:attrName>style.visibility</p:attrName>
                                        </p:attrNameLst>
                                      </p:cBhvr>
                                      <p:to>
                                        <p:strVal val="visible"/>
                                      </p:to>
                                    </p:set>
                                    <p:animEffect transition="in" filter="slide(fromBottom)">
                                      <p:cBhvr>
                                        <p:cTn id="35" dur="500"/>
                                        <p:tgtEl>
                                          <p:spTgt spid="38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P spid="38922" grpId="0"/>
      <p:bldP spid="38923" grpId="0"/>
      <p:bldP spid="38924" grpId="0"/>
      <p:bldP spid="389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endParaRPr lang="zh-CN" altLang="en-US"/>
          </a:p>
        </p:txBody>
      </p:sp>
      <p:pic>
        <p:nvPicPr>
          <p:cNvPr id="40964" name="Picture 4" descr="doing homework2"/>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304800" y="1371600"/>
            <a:ext cx="1951038" cy="1463675"/>
          </a:xfrm>
        </p:spPr>
      </p:pic>
      <p:sp>
        <p:nvSpPr>
          <p:cNvPr id="40965" name="Rectangle 5"/>
          <p:cNvSpPr>
            <a:spLocks noChangeArrowheads="1"/>
          </p:cNvSpPr>
          <p:nvPr/>
        </p:nvSpPr>
        <p:spPr bwMode="auto">
          <a:xfrm>
            <a:off x="2514600" y="1752600"/>
            <a:ext cx="57419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t>He is </a:t>
            </a:r>
            <a:r>
              <a:rPr lang="en-US" altLang="zh-CN" sz="4000" b="1" u="sng">
                <a:solidFill>
                  <a:srgbClr val="0000FF"/>
                </a:solidFill>
              </a:rPr>
              <a:t>doing homework</a:t>
            </a:r>
            <a:r>
              <a:rPr lang="en-US" altLang="zh-CN" sz="4000" b="1"/>
              <a:t>.</a:t>
            </a:r>
            <a:endParaRPr lang="zh-CN" altLang="en-US" sz="4000" b="1"/>
          </a:p>
        </p:txBody>
      </p:sp>
      <p:sp>
        <p:nvSpPr>
          <p:cNvPr id="40966" name="Rectangle 6"/>
          <p:cNvSpPr>
            <a:spLocks noChangeArrowheads="1"/>
          </p:cNvSpPr>
          <p:nvPr/>
        </p:nvSpPr>
        <p:spPr bwMode="auto">
          <a:xfrm>
            <a:off x="2514600" y="2971800"/>
            <a:ext cx="6400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b="1">
                <a:solidFill>
                  <a:srgbClr val="0000FF"/>
                </a:solidFill>
              </a:rPr>
              <a:t>Is</a:t>
            </a:r>
            <a:r>
              <a:rPr lang="en-US" altLang="zh-CN" sz="4000" b="1"/>
              <a:t> he </a:t>
            </a:r>
            <a:r>
              <a:rPr lang="en-US" altLang="zh-CN" sz="4000" b="1">
                <a:solidFill>
                  <a:srgbClr val="0000FF"/>
                </a:solidFill>
              </a:rPr>
              <a:t>doing</a:t>
            </a:r>
            <a:r>
              <a:rPr lang="en-US" altLang="zh-CN" sz="4000" b="1"/>
              <a:t> homework? </a:t>
            </a:r>
          </a:p>
          <a:p>
            <a:r>
              <a:rPr lang="en-US" altLang="zh-CN" sz="4000" b="1"/>
              <a:t>Yes, he is /No, he isn’t.</a:t>
            </a:r>
          </a:p>
        </p:txBody>
      </p:sp>
      <p:sp>
        <p:nvSpPr>
          <p:cNvPr id="40967" name="Rectangle 7"/>
          <p:cNvSpPr>
            <a:spLocks noChangeArrowheads="1"/>
          </p:cNvSpPr>
          <p:nvPr/>
        </p:nvSpPr>
        <p:spPr bwMode="auto">
          <a:xfrm>
            <a:off x="2514600" y="4648200"/>
            <a:ext cx="62849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sz="4000" b="1">
                <a:solidFill>
                  <a:srgbClr val="0000FF"/>
                </a:solidFill>
              </a:rPr>
              <a:t>He isn’t</a:t>
            </a:r>
            <a:r>
              <a:rPr lang="en-US" altLang="zh-CN" sz="4000" b="1"/>
              <a:t> doing homework</a:t>
            </a:r>
            <a:r>
              <a:rPr lang="en-US" altLang="zh-CN"/>
              <a:t>.</a:t>
            </a:r>
          </a:p>
        </p:txBody>
      </p:sp>
      <p:sp>
        <p:nvSpPr>
          <p:cNvPr id="40968" name="Text Box 8"/>
          <p:cNvSpPr txBox="1">
            <a:spLocks noChangeArrowheads="1"/>
          </p:cNvSpPr>
          <p:nvPr/>
        </p:nvSpPr>
        <p:spPr bwMode="auto">
          <a:xfrm>
            <a:off x="838200" y="5715000"/>
            <a:ext cx="800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特殊疑问句：</a:t>
            </a:r>
            <a:r>
              <a:rPr lang="en-US" altLang="zh-CN" sz="4000" b="1"/>
              <a:t>What is he doing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box(in)">
                                      <p:cBhvr>
                                        <p:cTn id="7" dur="500"/>
                                        <p:tgtEl>
                                          <p:spTgt spid="409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0965"/>
                                        </p:tgtEl>
                                        <p:attrNameLst>
                                          <p:attrName>style.visibility</p:attrName>
                                        </p:attrNameLst>
                                      </p:cBhvr>
                                      <p:to>
                                        <p:strVal val="visible"/>
                                      </p:to>
                                    </p:set>
                                    <p:anim calcmode="lin" valueType="num">
                                      <p:cBhvr additive="base">
                                        <p:cTn id="12" dur="500" fill="hold"/>
                                        <p:tgtEl>
                                          <p:spTgt spid="40965"/>
                                        </p:tgtEl>
                                        <p:attrNameLst>
                                          <p:attrName>ppt_x</p:attrName>
                                        </p:attrNameLst>
                                      </p:cBhvr>
                                      <p:tavLst>
                                        <p:tav tm="0">
                                          <p:val>
                                            <p:strVal val="#ppt_x"/>
                                          </p:val>
                                        </p:tav>
                                        <p:tav tm="100000">
                                          <p:val>
                                            <p:strVal val="#ppt_x"/>
                                          </p:val>
                                        </p:tav>
                                      </p:tavLst>
                                    </p:anim>
                                    <p:anim calcmode="lin" valueType="num">
                                      <p:cBhvr additive="base">
                                        <p:cTn id="13" dur="500" fill="hold"/>
                                        <p:tgtEl>
                                          <p:spTgt spid="4096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0966"/>
                                        </p:tgtEl>
                                        <p:attrNameLst>
                                          <p:attrName>style.visibility</p:attrName>
                                        </p:attrNameLst>
                                      </p:cBhvr>
                                      <p:to>
                                        <p:strVal val="visible"/>
                                      </p:to>
                                    </p:set>
                                    <p:anim calcmode="lin" valueType="num">
                                      <p:cBhvr additive="base">
                                        <p:cTn id="18" dur="500" fill="hold"/>
                                        <p:tgtEl>
                                          <p:spTgt spid="40966"/>
                                        </p:tgtEl>
                                        <p:attrNameLst>
                                          <p:attrName>ppt_x</p:attrName>
                                        </p:attrNameLst>
                                      </p:cBhvr>
                                      <p:tavLst>
                                        <p:tav tm="0">
                                          <p:val>
                                            <p:strVal val="#ppt_x"/>
                                          </p:val>
                                        </p:tav>
                                        <p:tav tm="100000">
                                          <p:val>
                                            <p:strVal val="#ppt_x"/>
                                          </p:val>
                                        </p:tav>
                                      </p:tavLst>
                                    </p:anim>
                                    <p:anim calcmode="lin" valueType="num">
                                      <p:cBhvr additive="base">
                                        <p:cTn id="19" dur="500" fill="hold"/>
                                        <p:tgtEl>
                                          <p:spTgt spid="40966"/>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0967"/>
                                        </p:tgtEl>
                                        <p:attrNameLst>
                                          <p:attrName>style.visibility</p:attrName>
                                        </p:attrNameLst>
                                      </p:cBhvr>
                                      <p:to>
                                        <p:strVal val="visible"/>
                                      </p:to>
                                    </p:set>
                                    <p:anim calcmode="lin" valueType="num">
                                      <p:cBhvr additive="base">
                                        <p:cTn id="24" dur="500" fill="hold"/>
                                        <p:tgtEl>
                                          <p:spTgt spid="40967"/>
                                        </p:tgtEl>
                                        <p:attrNameLst>
                                          <p:attrName>ppt_x</p:attrName>
                                        </p:attrNameLst>
                                      </p:cBhvr>
                                      <p:tavLst>
                                        <p:tav tm="0">
                                          <p:val>
                                            <p:strVal val="#ppt_x"/>
                                          </p:val>
                                        </p:tav>
                                        <p:tav tm="100000">
                                          <p:val>
                                            <p:strVal val="#ppt_x"/>
                                          </p:val>
                                        </p:tav>
                                      </p:tavLst>
                                    </p:anim>
                                    <p:anim calcmode="lin" valueType="num">
                                      <p:cBhvr additive="base">
                                        <p:cTn id="25" dur="500" fill="hold"/>
                                        <p:tgtEl>
                                          <p:spTgt spid="4096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0968"/>
                                        </p:tgtEl>
                                        <p:attrNameLst>
                                          <p:attrName>style.visibility</p:attrName>
                                        </p:attrNameLst>
                                      </p:cBhvr>
                                      <p:to>
                                        <p:strVal val="visible"/>
                                      </p:to>
                                    </p:set>
                                    <p:anim calcmode="lin" valueType="num">
                                      <p:cBhvr additive="base">
                                        <p:cTn id="30" dur="500" fill="hold"/>
                                        <p:tgtEl>
                                          <p:spTgt spid="40968"/>
                                        </p:tgtEl>
                                        <p:attrNameLst>
                                          <p:attrName>ppt_x</p:attrName>
                                        </p:attrNameLst>
                                      </p:cBhvr>
                                      <p:tavLst>
                                        <p:tav tm="0">
                                          <p:val>
                                            <p:strVal val="#ppt_x"/>
                                          </p:val>
                                        </p:tav>
                                        <p:tav tm="100000">
                                          <p:val>
                                            <p:strVal val="#ppt_x"/>
                                          </p:val>
                                        </p:tav>
                                      </p:tavLst>
                                    </p:anim>
                                    <p:anim calcmode="lin" valueType="num">
                                      <p:cBhvr additive="base">
                                        <p:cTn id="31" dur="500" fill="hold"/>
                                        <p:tgtEl>
                                          <p:spTgt spid="409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40966" grpId="0"/>
      <p:bldP spid="40967" grpId="0"/>
      <p:bldP spid="4096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609600" y="3394075"/>
            <a:ext cx="7620000"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tabLst>
                <a:tab pos="4302125" algn="l"/>
              </a:tabLst>
              <a:defRPr>
                <a:solidFill>
                  <a:schemeClr val="tx1"/>
                </a:solidFill>
                <a:latin typeface="Arial" charset="0"/>
                <a:ea typeface="宋体" pitchFamily="2" charset="-122"/>
              </a:defRPr>
            </a:lvl1pPr>
            <a:lvl2pPr marL="742950" indent="-285750" eaLnBrk="0" hangingPunct="0">
              <a:tabLst>
                <a:tab pos="4302125" algn="l"/>
              </a:tabLst>
              <a:defRPr>
                <a:solidFill>
                  <a:schemeClr val="tx1"/>
                </a:solidFill>
                <a:latin typeface="Arial" charset="0"/>
                <a:ea typeface="宋体" pitchFamily="2" charset="-122"/>
              </a:defRPr>
            </a:lvl2pPr>
            <a:lvl3pPr marL="1143000" indent="-228600" eaLnBrk="0" hangingPunct="0">
              <a:tabLst>
                <a:tab pos="4302125" algn="l"/>
              </a:tabLst>
              <a:defRPr>
                <a:solidFill>
                  <a:schemeClr val="tx1"/>
                </a:solidFill>
                <a:latin typeface="Arial" charset="0"/>
                <a:ea typeface="宋体" pitchFamily="2" charset="-122"/>
              </a:defRPr>
            </a:lvl3pPr>
            <a:lvl4pPr marL="1600200" indent="-228600" eaLnBrk="0" hangingPunct="0">
              <a:tabLst>
                <a:tab pos="4302125" algn="l"/>
              </a:tabLst>
              <a:defRPr>
                <a:solidFill>
                  <a:schemeClr val="tx1"/>
                </a:solidFill>
                <a:latin typeface="Arial" charset="0"/>
                <a:ea typeface="宋体" pitchFamily="2" charset="-122"/>
              </a:defRPr>
            </a:lvl4pPr>
            <a:lvl5pPr marL="2057400" indent="-228600" eaLnBrk="0" hangingPunct="0">
              <a:tabLst>
                <a:tab pos="4302125" algn="l"/>
              </a:tabLst>
              <a:defRPr>
                <a:solidFill>
                  <a:schemeClr val="tx1"/>
                </a:solidFill>
                <a:latin typeface="Arial" charset="0"/>
                <a:ea typeface="宋体" pitchFamily="2" charset="-122"/>
              </a:defRPr>
            </a:lvl5pPr>
            <a:lvl6pPr marL="2514600" indent="-228600" eaLnBrk="0" fontAlgn="base" hangingPunct="0">
              <a:spcBef>
                <a:spcPct val="0"/>
              </a:spcBef>
              <a:spcAft>
                <a:spcPct val="0"/>
              </a:spcAft>
              <a:tabLst>
                <a:tab pos="4302125" algn="l"/>
              </a:tabLst>
              <a:defRPr>
                <a:solidFill>
                  <a:schemeClr val="tx1"/>
                </a:solidFill>
                <a:latin typeface="Arial" charset="0"/>
                <a:ea typeface="宋体" pitchFamily="2" charset="-122"/>
              </a:defRPr>
            </a:lvl6pPr>
            <a:lvl7pPr marL="2971800" indent="-228600" eaLnBrk="0" fontAlgn="base" hangingPunct="0">
              <a:spcBef>
                <a:spcPct val="0"/>
              </a:spcBef>
              <a:spcAft>
                <a:spcPct val="0"/>
              </a:spcAft>
              <a:tabLst>
                <a:tab pos="4302125" algn="l"/>
              </a:tabLst>
              <a:defRPr>
                <a:solidFill>
                  <a:schemeClr val="tx1"/>
                </a:solidFill>
                <a:latin typeface="Arial" charset="0"/>
                <a:ea typeface="宋体" pitchFamily="2" charset="-122"/>
              </a:defRPr>
            </a:lvl7pPr>
            <a:lvl8pPr marL="3429000" indent="-228600" eaLnBrk="0" fontAlgn="base" hangingPunct="0">
              <a:spcBef>
                <a:spcPct val="0"/>
              </a:spcBef>
              <a:spcAft>
                <a:spcPct val="0"/>
              </a:spcAft>
              <a:tabLst>
                <a:tab pos="4302125" algn="l"/>
              </a:tabLst>
              <a:defRPr>
                <a:solidFill>
                  <a:schemeClr val="tx1"/>
                </a:solidFill>
                <a:latin typeface="Arial" charset="0"/>
                <a:ea typeface="宋体" pitchFamily="2" charset="-122"/>
              </a:defRPr>
            </a:lvl8pPr>
            <a:lvl9pPr marL="3886200" indent="-228600" eaLnBrk="0" fontAlgn="base" hangingPunct="0">
              <a:spcBef>
                <a:spcPct val="0"/>
              </a:spcBef>
              <a:spcAft>
                <a:spcPct val="0"/>
              </a:spcAft>
              <a:tabLst>
                <a:tab pos="4302125" algn="l"/>
              </a:tabLst>
              <a:defRPr>
                <a:solidFill>
                  <a:schemeClr val="tx1"/>
                </a:solidFill>
                <a:latin typeface="Arial" charset="0"/>
                <a:ea typeface="宋体" pitchFamily="2" charset="-122"/>
              </a:defRPr>
            </a:lvl9pPr>
          </a:lstStyle>
          <a:p>
            <a:pPr eaLnBrk="1" hangingPunct="1">
              <a:lnSpc>
                <a:spcPct val="110000"/>
              </a:lnSpc>
            </a:pPr>
            <a:r>
              <a:rPr lang="en-US" sz="3200" b="1">
                <a:latin typeface="Times New Roman" pitchFamily="18" charset="0"/>
                <a:cs typeface="Times New Roman" pitchFamily="18" charset="0"/>
              </a:rPr>
              <a:t>3. Mary’s parents/ drink tea/ after dinner</a:t>
            </a:r>
          </a:p>
          <a:p>
            <a:pPr eaLnBrk="1" hangingPunct="1">
              <a:lnSpc>
                <a:spcPct val="110000"/>
              </a:lnSpc>
            </a:pPr>
            <a:r>
              <a:rPr lang="en-US" sz="3200" b="1">
                <a:latin typeface="Times New Roman" pitchFamily="18" charset="0"/>
                <a:cs typeface="Times New Roman" pitchFamily="18" charset="0"/>
              </a:rPr>
              <a:t>    _________________________________</a:t>
            </a:r>
          </a:p>
          <a:p>
            <a:pPr eaLnBrk="1" hangingPunct="1">
              <a:lnSpc>
                <a:spcPct val="110000"/>
              </a:lnSpc>
            </a:pPr>
            <a:r>
              <a:rPr lang="en-US" sz="3200" b="1">
                <a:latin typeface="Times New Roman" pitchFamily="18" charset="0"/>
                <a:cs typeface="Times New Roman" pitchFamily="18" charset="0"/>
              </a:rPr>
              <a:t>4. Bill/ talk on the phone/ now</a:t>
            </a:r>
          </a:p>
          <a:p>
            <a:pPr eaLnBrk="1" hangingPunct="1">
              <a:lnSpc>
                <a:spcPct val="110000"/>
              </a:lnSpc>
            </a:pPr>
            <a:r>
              <a:rPr lang="en-US" sz="3200" b="1">
                <a:latin typeface="Times New Roman" pitchFamily="18" charset="0"/>
                <a:cs typeface="Times New Roman" pitchFamily="18" charset="0"/>
              </a:rPr>
              <a:t>    _________________________________  </a:t>
            </a:r>
          </a:p>
          <a:p>
            <a:pPr eaLnBrk="1" hangingPunct="1">
              <a:lnSpc>
                <a:spcPct val="110000"/>
              </a:lnSpc>
            </a:pPr>
            <a:r>
              <a:rPr lang="en-US" sz="3200" b="1">
                <a:latin typeface="Times New Roman" pitchFamily="18" charset="0"/>
                <a:cs typeface="Times New Roman" pitchFamily="18" charset="0"/>
              </a:rPr>
              <a:t>5. Susan and Bob/watch TV / on weekends</a:t>
            </a:r>
          </a:p>
          <a:p>
            <a:pPr eaLnBrk="1" hangingPunct="1">
              <a:lnSpc>
                <a:spcPct val="110000"/>
              </a:lnSpc>
            </a:pPr>
            <a:r>
              <a:rPr lang="en-US" sz="3200" b="1">
                <a:latin typeface="Times New Roman" pitchFamily="18" charset="0"/>
                <a:cs typeface="Times New Roman" pitchFamily="18" charset="0"/>
              </a:rPr>
              <a:t>    __________________________________</a:t>
            </a:r>
          </a:p>
        </p:txBody>
      </p:sp>
      <p:sp>
        <p:nvSpPr>
          <p:cNvPr id="14339" name="Text Box 3"/>
          <p:cNvSpPr txBox="1">
            <a:spLocks noChangeArrowheads="1"/>
          </p:cNvSpPr>
          <p:nvPr/>
        </p:nvSpPr>
        <p:spPr bwMode="auto">
          <a:xfrm>
            <a:off x="2590800" y="76200"/>
            <a:ext cx="63246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600" b="1">
                <a:latin typeface="Times New Roman" pitchFamily="18" charset="0"/>
              </a:rPr>
              <a:t>3a</a:t>
            </a:r>
            <a:r>
              <a:rPr lang="zh-CN" altLang="en-US" sz="3600" b="1">
                <a:latin typeface="Times New Roman" pitchFamily="18" charset="0"/>
              </a:rPr>
              <a:t> </a:t>
            </a:r>
            <a:r>
              <a:rPr lang="en-US" sz="3600" b="1">
                <a:solidFill>
                  <a:srgbClr val="0000FF"/>
                </a:solidFill>
                <a:latin typeface="Times New Roman" pitchFamily="18" charset="0"/>
              </a:rPr>
              <a:t>Write sentences following </a:t>
            </a:r>
          </a:p>
          <a:p>
            <a:pPr eaLnBrk="1" hangingPunct="1">
              <a:lnSpc>
                <a:spcPct val="110000"/>
              </a:lnSpc>
            </a:pPr>
            <a:r>
              <a:rPr lang="zh-CN" altLang="en-US" sz="3600" b="1">
                <a:solidFill>
                  <a:srgbClr val="0000FF"/>
                </a:solidFill>
                <a:latin typeface="Times New Roman" pitchFamily="18" charset="0"/>
              </a:rPr>
              <a:t>     </a:t>
            </a:r>
            <a:r>
              <a:rPr lang="en-US" sz="3600" b="1">
                <a:solidFill>
                  <a:srgbClr val="0000FF"/>
                </a:solidFill>
                <a:latin typeface="Times New Roman" pitchFamily="18" charset="0"/>
              </a:rPr>
              <a:t>the examples.</a:t>
            </a:r>
          </a:p>
        </p:txBody>
      </p:sp>
      <p:sp>
        <p:nvSpPr>
          <p:cNvPr id="14340" name="WordArt 9"/>
          <p:cNvSpPr>
            <a:spLocks noChangeArrowheads="1" noChangeShapeType="1" noTextEdit="1"/>
          </p:cNvSpPr>
          <p:nvPr/>
        </p:nvSpPr>
        <p:spPr bwMode="auto">
          <a:xfrm>
            <a:off x="76200" y="269875"/>
            <a:ext cx="2514600" cy="657225"/>
          </a:xfrm>
          <a:prstGeom prst="rect">
            <a:avLst/>
          </a:prstGeom>
        </p:spPr>
        <p:txBody>
          <a:bodyPr wrap="none" fromWordArt="1">
            <a:prstTxWarp prst="textStop">
              <a:avLst>
                <a:gd name="adj" fmla="val 25000"/>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rPr>
              <a:t>Writing</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endParaRPr>
          </a:p>
        </p:txBody>
      </p:sp>
      <p:sp>
        <p:nvSpPr>
          <p:cNvPr id="14341" name="Text Box 8"/>
          <p:cNvSpPr txBox="1">
            <a:spLocks noChangeArrowheads="1"/>
          </p:cNvSpPr>
          <p:nvPr/>
        </p:nvSpPr>
        <p:spPr bwMode="auto">
          <a:xfrm>
            <a:off x="685800" y="1412875"/>
            <a:ext cx="7162800" cy="2060575"/>
          </a:xfrm>
          <a:prstGeom prst="rect">
            <a:avLst/>
          </a:prstGeom>
          <a:noFill/>
          <a:ln w="190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cs typeface="Times New Roman" pitchFamily="18" charset="0"/>
              </a:rPr>
              <a:t>1. </a:t>
            </a:r>
            <a:r>
              <a:rPr lang="en-US" sz="3200" b="1">
                <a:latin typeface="Times New Roman" pitchFamily="18" charset="0"/>
                <a:cs typeface="Times New Roman" pitchFamily="18" charset="0"/>
              </a:rPr>
              <a:t>Jenny/ clean the house/ now</a:t>
            </a:r>
          </a:p>
          <a:p>
            <a:pPr eaLnBrk="1" hangingPunct="1"/>
            <a:r>
              <a:rPr lang="en-US" sz="3200" b="1">
                <a:latin typeface="Times New Roman" pitchFamily="18" charset="0"/>
                <a:cs typeface="Times New Roman" pitchFamily="18" charset="0"/>
              </a:rPr>
              <a:t>     </a:t>
            </a:r>
            <a:r>
              <a:rPr lang="en-US" sz="3200" b="1" u="sng">
                <a:solidFill>
                  <a:srgbClr val="FF0000"/>
                </a:solidFill>
                <a:latin typeface="Times New Roman" pitchFamily="18" charset="0"/>
                <a:cs typeface="Times New Roman" pitchFamily="18" charset="0"/>
              </a:rPr>
              <a:t>Jenny is cleaning the house now.</a:t>
            </a:r>
          </a:p>
          <a:p>
            <a:pPr eaLnBrk="1" hangingPunct="1"/>
            <a:r>
              <a:rPr lang="en-US" sz="3200" b="1">
                <a:latin typeface="Times New Roman" pitchFamily="18" charset="0"/>
                <a:cs typeface="Times New Roman" pitchFamily="18" charset="0"/>
              </a:rPr>
              <a:t>2. Bob/ make dinner/ every Saturday</a:t>
            </a:r>
          </a:p>
          <a:p>
            <a:pPr eaLnBrk="1" hangingPunct="1"/>
            <a:r>
              <a:rPr lang="en-US" sz="3200" b="1">
                <a:latin typeface="Times New Roman" pitchFamily="18" charset="0"/>
                <a:cs typeface="Times New Roman" pitchFamily="18" charset="0"/>
              </a:rPr>
              <a:t>    </a:t>
            </a:r>
            <a:r>
              <a:rPr lang="en-US" sz="3200" b="1" u="sng">
                <a:solidFill>
                  <a:srgbClr val="FF0000"/>
                </a:solidFill>
                <a:latin typeface="Times New Roman" pitchFamily="18" charset="0"/>
                <a:cs typeface="Times New Roman" pitchFamily="18" charset="0"/>
              </a:rPr>
              <a:t>Bob makes dinner every Saturday.</a:t>
            </a:r>
            <a:r>
              <a:rPr lang="en-US" sz="3200" b="1" u="sng">
                <a:latin typeface="Times New Roman" pitchFamily="18" charset="0"/>
                <a:cs typeface="Times New Roman" pitchFamily="18" charset="0"/>
              </a:rPr>
              <a:t>  </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randombar(horizontal)">
                                      <p:cBhvr>
                                        <p:cTn id="12" dur="500"/>
                                        <p:tgtEl>
                                          <p:spTgt spid="143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41"/>
                                        </p:tgtEl>
                                        <p:attrNameLst>
                                          <p:attrName>style.visibility</p:attrName>
                                        </p:attrNameLst>
                                      </p:cBhvr>
                                      <p:to>
                                        <p:strVal val="visible"/>
                                      </p:to>
                                    </p:set>
                                    <p:animEffect transition="in" filter="box(in)">
                                      <p:cBhvr>
                                        <p:cTn id="17" dur="500"/>
                                        <p:tgtEl>
                                          <p:spTgt spid="143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338"/>
                                        </p:tgtEl>
                                        <p:attrNameLst>
                                          <p:attrName>style.visibility</p:attrName>
                                        </p:attrNameLst>
                                      </p:cBhvr>
                                      <p:to>
                                        <p:strVal val="visible"/>
                                      </p:to>
                                    </p:set>
                                    <p:animEffect transition="in" filter="wipe(up)">
                                      <p:cBhvr>
                                        <p:cTn id="22"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utoUpdateAnimBg="0"/>
      <p:bldP spid="14340" grpId="0" animBg="1"/>
      <p:bldP spid="14341"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 Box 8"/>
          <p:cNvSpPr txBox="1">
            <a:spLocks noChangeArrowheads="1"/>
          </p:cNvSpPr>
          <p:nvPr/>
        </p:nvSpPr>
        <p:spPr bwMode="auto">
          <a:xfrm>
            <a:off x="76200" y="838200"/>
            <a:ext cx="8915400" cy="5811838"/>
          </a:xfrm>
          <a:prstGeom prst="rect">
            <a:avLst/>
          </a:prstGeom>
          <a:solidFill>
            <a:schemeClr val="bg1"/>
          </a:solidFill>
          <a:ln w="19050">
            <a:solidFill>
              <a:srgbClr val="C00000"/>
            </a:solidFill>
            <a:miter lim="800000"/>
            <a:headEnd/>
            <a:tailEnd/>
          </a:ln>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buFontTx/>
              <a:buAutoNum type="arabicPeriod"/>
            </a:pPr>
            <a:r>
              <a:rPr lang="zh-CN" altLang="en-US" sz="3200" b="1">
                <a:solidFill>
                  <a:srgbClr val="009900"/>
                </a:solidFill>
                <a:latin typeface="Times New Roman" pitchFamily="18" charset="0"/>
                <a:cs typeface="Times New Roman" pitchFamily="18" charset="0"/>
              </a:rPr>
              <a:t>本题主要是考查现在进行时态的句子与一般现在时态的句子的区别用法。</a:t>
            </a:r>
            <a:endParaRPr lang="en-US" sz="3200" b="1">
              <a:solidFill>
                <a:srgbClr val="009900"/>
              </a:solidFill>
              <a:latin typeface="Times New Roman" pitchFamily="18" charset="0"/>
              <a:cs typeface="Times New Roman" pitchFamily="18" charset="0"/>
            </a:endParaRPr>
          </a:p>
          <a:p>
            <a:pPr eaLnBrk="1" hangingPunct="1">
              <a:lnSpc>
                <a:spcPct val="130000"/>
              </a:lnSpc>
            </a:pPr>
            <a:r>
              <a:rPr lang="en-US" sz="3200" b="1">
                <a:solidFill>
                  <a:srgbClr val="009900"/>
                </a:solidFill>
                <a:latin typeface="Times New Roman" pitchFamily="18" charset="0"/>
                <a:cs typeface="Times New Roman" pitchFamily="18" charset="0"/>
              </a:rPr>
              <a:t>2.  </a:t>
            </a:r>
            <a:r>
              <a:rPr lang="zh-CN" altLang="en-US" sz="3200" b="1">
                <a:solidFill>
                  <a:srgbClr val="7030A0"/>
                </a:solidFill>
                <a:latin typeface="Times New Roman" pitchFamily="18" charset="0"/>
                <a:cs typeface="Times New Roman" pitchFamily="18" charset="0"/>
              </a:rPr>
              <a:t>首先，应根据句意及所提供的时间状语来确定本句话用什么时态。</a:t>
            </a:r>
            <a:r>
              <a:rPr lang="en-US" sz="3200" b="1">
                <a:solidFill>
                  <a:srgbClr val="7030A0"/>
                </a:solidFill>
                <a:latin typeface="Times New Roman" pitchFamily="18" charset="0"/>
                <a:cs typeface="Times New Roman" pitchFamily="18" charset="0"/>
              </a:rPr>
              <a:t>3</a:t>
            </a:r>
            <a:r>
              <a:rPr lang="zh-CN" altLang="en-US" sz="3200" b="1">
                <a:solidFill>
                  <a:srgbClr val="7030A0"/>
                </a:solidFill>
                <a:latin typeface="Times New Roman" pitchFamily="18" charset="0"/>
                <a:cs typeface="Times New Roman" pitchFamily="18" charset="0"/>
              </a:rPr>
              <a:t>小题由时间状语</a:t>
            </a:r>
            <a:r>
              <a:rPr lang="en-US" sz="3200" b="1">
                <a:solidFill>
                  <a:srgbClr val="7030A0"/>
                </a:solidFill>
                <a:latin typeface="Times New Roman" pitchFamily="18" charset="0"/>
                <a:cs typeface="Times New Roman" pitchFamily="18" charset="0"/>
              </a:rPr>
              <a:t>after dinner</a:t>
            </a:r>
            <a:r>
              <a:rPr lang="zh-CN" altLang="en-US" sz="3200" b="1">
                <a:solidFill>
                  <a:srgbClr val="7030A0"/>
                </a:solidFill>
                <a:latin typeface="Times New Roman" pitchFamily="18" charset="0"/>
                <a:cs typeface="Times New Roman" pitchFamily="18" charset="0"/>
              </a:rPr>
              <a:t>可知应用一般现在时态；</a:t>
            </a:r>
            <a:r>
              <a:rPr lang="en-US" sz="3200" b="1">
                <a:solidFill>
                  <a:srgbClr val="7030A0"/>
                </a:solidFill>
                <a:latin typeface="Times New Roman" pitchFamily="18" charset="0"/>
                <a:cs typeface="Times New Roman" pitchFamily="18" charset="0"/>
              </a:rPr>
              <a:t>4</a:t>
            </a:r>
            <a:r>
              <a:rPr lang="zh-CN" altLang="en-US" sz="3200" b="1">
                <a:solidFill>
                  <a:srgbClr val="7030A0"/>
                </a:solidFill>
                <a:latin typeface="Times New Roman" pitchFamily="18" charset="0"/>
                <a:cs typeface="Times New Roman" pitchFamily="18" charset="0"/>
              </a:rPr>
              <a:t>小题由</a:t>
            </a:r>
            <a:r>
              <a:rPr lang="en-US" sz="3200" b="1">
                <a:solidFill>
                  <a:srgbClr val="7030A0"/>
                </a:solidFill>
                <a:latin typeface="Times New Roman" pitchFamily="18" charset="0"/>
                <a:cs typeface="Times New Roman" pitchFamily="18" charset="0"/>
              </a:rPr>
              <a:t>now</a:t>
            </a:r>
            <a:r>
              <a:rPr lang="zh-CN" altLang="en-US" sz="3200" b="1">
                <a:solidFill>
                  <a:srgbClr val="7030A0"/>
                </a:solidFill>
                <a:latin typeface="Times New Roman" pitchFamily="18" charset="0"/>
                <a:cs typeface="Times New Roman" pitchFamily="18" charset="0"/>
              </a:rPr>
              <a:t>，可知应用现在进行时态。</a:t>
            </a:r>
            <a:r>
              <a:rPr lang="en-US" sz="3200" b="1">
                <a:solidFill>
                  <a:srgbClr val="7030A0"/>
                </a:solidFill>
                <a:latin typeface="Times New Roman" pitchFamily="18" charset="0"/>
                <a:cs typeface="Times New Roman" pitchFamily="18" charset="0"/>
              </a:rPr>
              <a:t>5</a:t>
            </a:r>
            <a:r>
              <a:rPr lang="zh-CN" altLang="en-US" sz="3200" b="1">
                <a:solidFill>
                  <a:srgbClr val="7030A0"/>
                </a:solidFill>
                <a:latin typeface="Times New Roman" pitchFamily="18" charset="0"/>
                <a:cs typeface="Times New Roman" pitchFamily="18" charset="0"/>
              </a:rPr>
              <a:t>小题由</a:t>
            </a:r>
            <a:r>
              <a:rPr lang="zh-CN" altLang="en-US" sz="3200" b="1">
                <a:solidFill>
                  <a:srgbClr val="7030A0"/>
                </a:solidFill>
                <a:latin typeface="Times New Roman" pitchFamily="18" charset="0"/>
              </a:rPr>
              <a:t>on weekends</a:t>
            </a:r>
            <a:r>
              <a:rPr lang="zh-CN" altLang="en-US" sz="3200" b="1">
                <a:solidFill>
                  <a:srgbClr val="7030A0"/>
                </a:solidFill>
                <a:latin typeface="Times New Roman" pitchFamily="18" charset="0"/>
                <a:cs typeface="Times New Roman" pitchFamily="18" charset="0"/>
              </a:rPr>
              <a:t>可知应用一般现在时态。</a:t>
            </a:r>
            <a:endParaRPr lang="en-US" sz="3200" b="1">
              <a:solidFill>
                <a:srgbClr val="7030A0"/>
              </a:solidFill>
              <a:latin typeface="Times New Roman" pitchFamily="18" charset="0"/>
              <a:cs typeface="Times New Roman" pitchFamily="18" charset="0"/>
            </a:endParaRPr>
          </a:p>
          <a:p>
            <a:pPr eaLnBrk="1" hangingPunct="1">
              <a:lnSpc>
                <a:spcPct val="130000"/>
              </a:lnSpc>
              <a:buFontTx/>
              <a:buAutoNum type="arabicPeriod" startAt="3"/>
            </a:pPr>
            <a:r>
              <a:rPr lang="zh-CN" altLang="en-US" sz="3200" b="1">
                <a:solidFill>
                  <a:srgbClr val="0000FF"/>
                </a:solidFill>
                <a:latin typeface="Times New Roman" pitchFamily="18" charset="0"/>
                <a:cs typeface="Times New Roman" pitchFamily="18" charset="0"/>
              </a:rPr>
              <a:t>然后，根据每种时态的句子结构来造句子。</a:t>
            </a:r>
            <a:endParaRPr lang="en-US" sz="3200" b="1">
              <a:solidFill>
                <a:srgbClr val="0000FF"/>
              </a:solidFill>
              <a:latin typeface="Times New Roman" pitchFamily="18" charset="0"/>
              <a:cs typeface="Times New Roman" pitchFamily="18" charset="0"/>
            </a:endParaRPr>
          </a:p>
          <a:p>
            <a:pPr eaLnBrk="1" hangingPunct="1">
              <a:lnSpc>
                <a:spcPct val="130000"/>
              </a:lnSpc>
              <a:buFontTx/>
              <a:buAutoNum type="arabicPeriod" startAt="3"/>
            </a:pPr>
            <a:r>
              <a:rPr lang="zh-CN" altLang="en-US" sz="3200" b="1">
                <a:solidFill>
                  <a:srgbClr val="C00000"/>
                </a:solidFill>
                <a:latin typeface="Times New Roman" pitchFamily="18" charset="0"/>
                <a:cs typeface="Times New Roman" pitchFamily="18" charset="0"/>
              </a:rPr>
              <a:t>注意根据句子主语的单复数来确定谓语动词。</a:t>
            </a:r>
            <a:endParaRPr lang="en-US" sz="3200" b="1">
              <a:solidFill>
                <a:srgbClr val="C00000"/>
              </a:solidFill>
              <a:latin typeface="Times New Roman" pitchFamily="18" charset="0"/>
              <a:cs typeface="Times New Roman" pitchFamily="18" charset="0"/>
            </a:endParaRPr>
          </a:p>
        </p:txBody>
      </p:sp>
      <p:pic>
        <p:nvPicPr>
          <p:cNvPr id="15363" name="矩形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188" y="-4763"/>
            <a:ext cx="3357562"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fltVal val="0"/>
                                          </p:val>
                                        </p:tav>
                                        <p:tav tm="100000">
                                          <p:val>
                                            <p:strVal val="#ppt_w"/>
                                          </p:val>
                                        </p:tav>
                                      </p:tavLst>
                                    </p:anim>
                                    <p:anim calcmode="lin" valueType="num">
                                      <p:cBhvr>
                                        <p:cTn id="8" dur="500" fill="hold"/>
                                        <p:tgtEl>
                                          <p:spTgt spid="15363"/>
                                        </p:tgtEl>
                                        <p:attrNameLst>
                                          <p:attrName>ppt_h</p:attrName>
                                        </p:attrNameLst>
                                      </p:cBhvr>
                                      <p:tavLst>
                                        <p:tav tm="0">
                                          <p:val>
                                            <p:fltVal val="0"/>
                                          </p:val>
                                        </p:tav>
                                        <p:tav tm="100000">
                                          <p:val>
                                            <p:strVal val="#ppt_h"/>
                                          </p:val>
                                        </p:tav>
                                      </p:tavLst>
                                    </p:anim>
                                    <p:animEffect transition="in" filter="fade">
                                      <p:cBhvr>
                                        <p:cTn id="9" dur="500"/>
                                        <p:tgtEl>
                                          <p:spTgt spid="1536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5362"/>
                                        </p:tgtEl>
                                        <p:attrNameLst>
                                          <p:attrName>style.visibility</p:attrName>
                                        </p:attrNameLst>
                                      </p:cBhvr>
                                      <p:to>
                                        <p:strVal val="visible"/>
                                      </p:to>
                                    </p:set>
                                    <p:animEffect transition="in" filter="box(in)">
                                      <p:cBhvr>
                                        <p:cTn id="14"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 Box 31"/>
          <p:cNvSpPr txBox="1">
            <a:spLocks noChangeArrowheads="1"/>
          </p:cNvSpPr>
          <p:nvPr/>
        </p:nvSpPr>
        <p:spPr bwMode="auto">
          <a:xfrm>
            <a:off x="2590800" y="5410200"/>
            <a:ext cx="3886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endParaRPr lang="zh-CN" altLang="en-US" sz="2800" b="1">
              <a:latin typeface="Times New Roman" pitchFamily="18" charset="0"/>
            </a:endParaRPr>
          </a:p>
        </p:txBody>
      </p:sp>
      <p:sp>
        <p:nvSpPr>
          <p:cNvPr id="5123" name="Text Box 32"/>
          <p:cNvSpPr txBox="1">
            <a:spLocks noChangeArrowheads="1"/>
          </p:cNvSpPr>
          <p:nvPr/>
        </p:nvSpPr>
        <p:spPr bwMode="auto">
          <a:xfrm>
            <a:off x="2819400" y="5486400"/>
            <a:ext cx="3505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endParaRPr lang="zh-CN" altLang="en-US" sz="1600" b="1">
              <a:latin typeface="Times New Roman" pitchFamily="18" charset="0"/>
            </a:endParaRPr>
          </a:p>
        </p:txBody>
      </p:sp>
      <p:pic>
        <p:nvPicPr>
          <p:cNvPr id="5124" name="矩形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457200"/>
            <a:ext cx="2971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WordArt 6"/>
          <p:cNvSpPr>
            <a:spLocks noChangeArrowheads="1" noChangeShapeType="1"/>
          </p:cNvSpPr>
          <p:nvPr/>
        </p:nvSpPr>
        <p:spPr bwMode="auto">
          <a:xfrm>
            <a:off x="1524000" y="1752600"/>
            <a:ext cx="6096000" cy="9144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gradFill rotWithShape="0">
                  <a:gsLst>
                    <a:gs pos="0">
                      <a:srgbClr val="FFFF00"/>
                    </a:gs>
                    <a:gs pos="100000">
                      <a:srgbClr val="FF9933"/>
                    </a:gs>
                  </a:gsLst>
                  <a:path path="rect">
                    <a:fillToRect r="100000" b="100000"/>
                  </a:path>
                </a:gradFill>
                <a:effectLst>
                  <a:outerShdw dist="35921" dir="2700000" algn="ctr" rotWithShape="0">
                    <a:srgbClr val="C0C0C0">
                      <a:alpha val="78000"/>
                    </a:srgbClr>
                  </a:outerShdw>
                </a:effectLst>
                <a:latin typeface="Times New Roman"/>
                <a:cs typeface="Times New Roman"/>
              </a:rPr>
              <a:t>I'm watching TV.</a:t>
            </a:r>
            <a:endParaRPr lang="zh-CN" altLang="en-US" sz="3600" b="1" kern="10">
              <a:gradFill rotWithShape="0">
                <a:gsLst>
                  <a:gs pos="0">
                    <a:srgbClr val="FFFF00"/>
                  </a:gs>
                  <a:gs pos="100000">
                    <a:srgbClr val="FF9933"/>
                  </a:gs>
                </a:gsLst>
                <a:path path="rect">
                  <a:fillToRect r="100000" b="100000"/>
                </a:path>
              </a:gradFill>
              <a:effectLst>
                <a:outerShdw dist="35921" dir="2700000" algn="ctr" rotWithShape="0">
                  <a:srgbClr val="C0C0C0">
                    <a:alpha val="78000"/>
                  </a:srgbClr>
                </a:outerShdw>
              </a:effectLst>
              <a:latin typeface="Times New Roman"/>
              <a:cs typeface="Times New Roman"/>
            </a:endParaRPr>
          </a:p>
        </p:txBody>
      </p:sp>
      <p:pic>
        <p:nvPicPr>
          <p:cNvPr id="5127" name="Picture 7" descr="14"/>
          <p:cNvPicPr>
            <a:picLocks noChangeAspect="1" noChangeArrowheads="1"/>
          </p:cNvPicPr>
          <p:nvPr/>
        </p:nvPicPr>
        <p:blipFill>
          <a:blip r:embed="rId4">
            <a:extLst>
              <a:ext uri="{28A0092B-C50C-407E-A947-70E740481C1C}">
                <a14:useLocalDpi xmlns:a14="http://schemas.microsoft.com/office/drawing/2010/main" val="0"/>
              </a:ext>
            </a:extLst>
          </a:blip>
          <a:srcRect b="7645"/>
          <a:stretch>
            <a:fillRect/>
          </a:stretch>
        </p:blipFill>
        <p:spPr bwMode="auto">
          <a:xfrm>
            <a:off x="1981200" y="2895600"/>
            <a:ext cx="4967288" cy="3440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blinds(horizontal)">
                                      <p:cBhvr>
                                        <p:cTn id="7" dur="500"/>
                                        <p:tgtEl>
                                          <p:spTgt spid="5124"/>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slide(fromTop)">
                                      <p:cBhvr>
                                        <p:cTn id="11" dur="500"/>
                                        <p:tgtEl>
                                          <p:spTgt spid="5126"/>
                                        </p:tgtEl>
                                      </p:cBhvr>
                                    </p:animEffect>
                                  </p:childTnLst>
                                </p:cTn>
                              </p:par>
                            </p:childTnLst>
                          </p:cTn>
                        </p:par>
                        <p:par>
                          <p:cTn id="12" fill="hold" nodeType="afterGroup">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127"/>
                                        </p:tgtEl>
                                        <p:attrNameLst>
                                          <p:attrName>style.visibility</p:attrName>
                                        </p:attrNameLst>
                                      </p:cBhvr>
                                      <p:to>
                                        <p:strVal val="visible"/>
                                      </p:to>
                                    </p:set>
                                    <p:anim calcmode="lin" valueType="num">
                                      <p:cBhvr>
                                        <p:cTn id="15" dur="500" fill="hold"/>
                                        <p:tgtEl>
                                          <p:spTgt spid="5127"/>
                                        </p:tgtEl>
                                        <p:attrNameLst>
                                          <p:attrName>ppt_w</p:attrName>
                                        </p:attrNameLst>
                                      </p:cBhvr>
                                      <p:tavLst>
                                        <p:tav tm="0">
                                          <p:val>
                                            <p:fltVal val="0"/>
                                          </p:val>
                                        </p:tav>
                                        <p:tav tm="100000">
                                          <p:val>
                                            <p:strVal val="#ppt_w"/>
                                          </p:val>
                                        </p:tav>
                                      </p:tavLst>
                                    </p:anim>
                                    <p:anim calcmode="lin" valueType="num">
                                      <p:cBhvr>
                                        <p:cTn id="16" dur="500" fill="hold"/>
                                        <p:tgtEl>
                                          <p:spTgt spid="51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Text Box 7"/>
          <p:cNvSpPr txBox="1">
            <a:spLocks noChangeArrowheads="1"/>
          </p:cNvSpPr>
          <p:nvPr/>
        </p:nvSpPr>
        <p:spPr bwMode="auto">
          <a:xfrm>
            <a:off x="304800" y="1676400"/>
            <a:ext cx="8610600"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pPr>
            <a:r>
              <a:rPr lang="en-US" sz="3200" b="1">
                <a:latin typeface="Times New Roman" pitchFamily="18" charset="0"/>
                <a:cs typeface="Times New Roman" pitchFamily="18" charset="0"/>
              </a:rPr>
              <a:t>3. Mary’s parents/ drink tea/ after dinner</a:t>
            </a:r>
          </a:p>
          <a:p>
            <a:pPr eaLnBrk="1" hangingPunct="1">
              <a:lnSpc>
                <a:spcPct val="130000"/>
              </a:lnSpc>
            </a:pPr>
            <a:r>
              <a:rPr lang="en-US" sz="3200" b="1">
                <a:latin typeface="Times New Roman" pitchFamily="18" charset="0"/>
                <a:cs typeface="Times New Roman" pitchFamily="18" charset="0"/>
              </a:rPr>
              <a:t>    _______________________________________</a:t>
            </a:r>
          </a:p>
          <a:p>
            <a:pPr eaLnBrk="1" hangingPunct="1">
              <a:lnSpc>
                <a:spcPct val="130000"/>
              </a:lnSpc>
            </a:pPr>
            <a:r>
              <a:rPr lang="en-US" sz="3200" b="1">
                <a:latin typeface="Times New Roman" pitchFamily="18" charset="0"/>
                <a:cs typeface="Times New Roman" pitchFamily="18" charset="0"/>
              </a:rPr>
              <a:t>4. Bill/ talk on the phone/ now</a:t>
            </a:r>
          </a:p>
          <a:p>
            <a:pPr eaLnBrk="1" hangingPunct="1">
              <a:lnSpc>
                <a:spcPct val="130000"/>
              </a:lnSpc>
            </a:pPr>
            <a:r>
              <a:rPr lang="en-US" sz="3200" b="1">
                <a:latin typeface="Times New Roman" pitchFamily="18" charset="0"/>
                <a:cs typeface="Times New Roman" pitchFamily="18" charset="0"/>
              </a:rPr>
              <a:t>    _________________________________  </a:t>
            </a:r>
          </a:p>
          <a:p>
            <a:pPr eaLnBrk="1" hangingPunct="1">
              <a:lnSpc>
                <a:spcPct val="130000"/>
              </a:lnSpc>
            </a:pPr>
            <a:r>
              <a:rPr lang="en-US" sz="3200" b="1">
                <a:latin typeface="Times New Roman" pitchFamily="18" charset="0"/>
                <a:cs typeface="Times New Roman" pitchFamily="18" charset="0"/>
              </a:rPr>
              <a:t>5. Susan and Bob/watch TV / on weekends</a:t>
            </a:r>
          </a:p>
          <a:p>
            <a:pPr eaLnBrk="1" hangingPunct="1">
              <a:lnSpc>
                <a:spcPct val="130000"/>
              </a:lnSpc>
            </a:pPr>
            <a:r>
              <a:rPr lang="en-US" sz="3200" b="1">
                <a:latin typeface="Times New Roman" pitchFamily="18" charset="0"/>
                <a:cs typeface="Times New Roman" pitchFamily="18" charset="0"/>
              </a:rPr>
              <a:t>    ______________________________________</a:t>
            </a:r>
          </a:p>
        </p:txBody>
      </p:sp>
      <p:sp>
        <p:nvSpPr>
          <p:cNvPr id="16387" name="Text Box 8"/>
          <p:cNvSpPr txBox="1">
            <a:spLocks noChangeArrowheads="1"/>
          </p:cNvSpPr>
          <p:nvPr/>
        </p:nvSpPr>
        <p:spPr bwMode="auto">
          <a:xfrm>
            <a:off x="762000" y="3687763"/>
            <a:ext cx="6096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Bill is talking on the phone now.</a:t>
            </a:r>
          </a:p>
        </p:txBody>
      </p:sp>
      <p:sp>
        <p:nvSpPr>
          <p:cNvPr id="16388" name="Text Box 8"/>
          <p:cNvSpPr txBox="1">
            <a:spLocks noChangeArrowheads="1"/>
          </p:cNvSpPr>
          <p:nvPr/>
        </p:nvSpPr>
        <p:spPr bwMode="auto">
          <a:xfrm>
            <a:off x="762000" y="2438400"/>
            <a:ext cx="8382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Mary’s parents usually drink tea after dinner.</a:t>
            </a:r>
          </a:p>
        </p:txBody>
      </p:sp>
      <p:sp>
        <p:nvSpPr>
          <p:cNvPr id="16389" name="Text Box 8"/>
          <p:cNvSpPr txBox="1">
            <a:spLocks noChangeArrowheads="1"/>
          </p:cNvSpPr>
          <p:nvPr/>
        </p:nvSpPr>
        <p:spPr bwMode="auto">
          <a:xfrm>
            <a:off x="762000" y="4953000"/>
            <a:ext cx="8077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Susan and Bob watch TV on weekends.</a:t>
            </a:r>
          </a:p>
        </p:txBody>
      </p:sp>
      <p:pic>
        <p:nvPicPr>
          <p:cNvPr id="16390" name="矩形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57200"/>
            <a:ext cx="7229475"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p:cTn id="7" dur="500" fill="hold"/>
                                        <p:tgtEl>
                                          <p:spTgt spid="16390"/>
                                        </p:tgtEl>
                                        <p:attrNameLst>
                                          <p:attrName>ppt_w</p:attrName>
                                        </p:attrNameLst>
                                      </p:cBhvr>
                                      <p:tavLst>
                                        <p:tav tm="0">
                                          <p:val>
                                            <p:fltVal val="0"/>
                                          </p:val>
                                        </p:tav>
                                        <p:tav tm="100000">
                                          <p:val>
                                            <p:strVal val="#ppt_w"/>
                                          </p:val>
                                        </p:tav>
                                      </p:tavLst>
                                    </p:anim>
                                    <p:anim calcmode="lin" valueType="num">
                                      <p:cBhvr>
                                        <p:cTn id="8" dur="500" fill="hold"/>
                                        <p:tgtEl>
                                          <p:spTgt spid="16390"/>
                                        </p:tgtEl>
                                        <p:attrNameLst>
                                          <p:attrName>ppt_h</p:attrName>
                                        </p:attrNameLst>
                                      </p:cBhvr>
                                      <p:tavLst>
                                        <p:tav tm="0">
                                          <p:val>
                                            <p:fltVal val="0"/>
                                          </p:val>
                                        </p:tav>
                                        <p:tav tm="100000">
                                          <p:val>
                                            <p:strVal val="#ppt_h"/>
                                          </p:val>
                                        </p:tav>
                                      </p:tavLst>
                                    </p:anim>
                                    <p:animEffect transition="in" filter="fade">
                                      <p:cBhvr>
                                        <p:cTn id="9" dur="500"/>
                                        <p:tgtEl>
                                          <p:spTgt spid="163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386"/>
                                        </p:tgtEl>
                                        <p:attrNameLst>
                                          <p:attrName>style.visibility</p:attrName>
                                        </p:attrNameLst>
                                      </p:cBhvr>
                                      <p:to>
                                        <p:strVal val="visible"/>
                                      </p:to>
                                    </p:set>
                                    <p:animEffect transition="in" filter="wipe(up)">
                                      <p:cBhvr>
                                        <p:cTn id="14" dur="500"/>
                                        <p:tgtEl>
                                          <p:spTgt spid="1638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6" fill="hold" grpId="0"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strips(downRight)">
                                      <p:cBhvr>
                                        <p:cTn id="19" dur="1000"/>
                                        <p:tgtEl>
                                          <p:spTgt spid="163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6" fill="hold" grpId="0" nodeType="clickEffect">
                                  <p:stCondLst>
                                    <p:cond delay="0"/>
                                  </p:stCondLst>
                                  <p:childTnLst>
                                    <p:set>
                                      <p:cBhvr>
                                        <p:cTn id="23" dur="1" fill="hold">
                                          <p:stCondLst>
                                            <p:cond delay="0"/>
                                          </p:stCondLst>
                                        </p:cTn>
                                        <p:tgtEl>
                                          <p:spTgt spid="16387"/>
                                        </p:tgtEl>
                                        <p:attrNameLst>
                                          <p:attrName>style.visibility</p:attrName>
                                        </p:attrNameLst>
                                      </p:cBhvr>
                                      <p:to>
                                        <p:strVal val="visible"/>
                                      </p:to>
                                    </p:set>
                                    <p:animEffect transition="in" filter="strips(downRight)">
                                      <p:cBhvr>
                                        <p:cTn id="24" dur="1000"/>
                                        <p:tgtEl>
                                          <p:spTgt spid="1638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8" presetClass="entr" presetSubtype="6" fill="hold" grpId="0" nodeType="clickEffect">
                                  <p:stCondLst>
                                    <p:cond delay="0"/>
                                  </p:stCondLst>
                                  <p:childTnLst>
                                    <p:set>
                                      <p:cBhvr>
                                        <p:cTn id="28" dur="1" fill="hold">
                                          <p:stCondLst>
                                            <p:cond delay="0"/>
                                          </p:stCondLst>
                                        </p:cTn>
                                        <p:tgtEl>
                                          <p:spTgt spid="16389"/>
                                        </p:tgtEl>
                                        <p:attrNameLst>
                                          <p:attrName>style.visibility</p:attrName>
                                        </p:attrNameLst>
                                      </p:cBhvr>
                                      <p:to>
                                        <p:strVal val="visible"/>
                                      </p:to>
                                    </p:set>
                                    <p:animEffect transition="in" filter="strips(downRight)">
                                      <p:cBhvr>
                                        <p:cTn id="29" dur="10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utoUpdateAnimBg="0"/>
      <p:bldP spid="16388" grpId="0" autoUpdateAnimBg="0"/>
      <p:bldP spid="1638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457200" y="1981200"/>
            <a:ext cx="8077200" cy="4778375"/>
          </a:xfrm>
          <a:prstGeom prst="rect">
            <a:avLst/>
          </a:prstGeom>
          <a:solidFill>
            <a:schemeClr val="bg1"/>
          </a:solidFill>
          <a:ln w="12700">
            <a:solidFill>
              <a:srgbClr val="00B050"/>
            </a:solidFill>
            <a:miter lim="800000"/>
            <a:headEnd/>
            <a:tailEnd/>
          </a:ln>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latin typeface="Times New Roman" pitchFamily="18" charset="0"/>
              </a:rPr>
              <a:t>____ Do you want to go tomorrow then?</a:t>
            </a:r>
          </a:p>
          <a:p>
            <a:pPr eaLnBrk="1" hangingPunct="1">
              <a:lnSpc>
                <a:spcPct val="120000"/>
              </a:lnSpc>
            </a:pPr>
            <a:r>
              <a:rPr lang="en-US" sz="3200" b="1">
                <a:latin typeface="Times New Roman" pitchFamily="18" charset="0"/>
              </a:rPr>
              <a:t>____ OK. See you tomorrow evening</a:t>
            </a:r>
            <a:r>
              <a:rPr lang="zh-CN" altLang="en-US" sz="3200" b="1">
                <a:latin typeface="Times New Roman" pitchFamily="18" charset="0"/>
              </a:rPr>
              <a:t>!</a:t>
            </a:r>
          </a:p>
          <a:p>
            <a:pPr eaLnBrk="1" hangingPunct="1">
              <a:lnSpc>
                <a:spcPct val="120000"/>
              </a:lnSpc>
            </a:pPr>
            <a:r>
              <a:rPr lang="en-US" sz="3200" b="1">
                <a:latin typeface="Times New Roman" pitchFamily="18" charset="0"/>
              </a:rPr>
              <a:t>____ I’m reading a book.</a:t>
            </a:r>
          </a:p>
          <a:p>
            <a:pPr eaLnBrk="1" hangingPunct="1">
              <a:lnSpc>
                <a:spcPct val="120000"/>
              </a:lnSpc>
            </a:pPr>
            <a:r>
              <a:rPr lang="en-US" sz="3200" b="1">
                <a:latin typeface="Times New Roman" pitchFamily="18" charset="0"/>
              </a:rPr>
              <a:t>____</a:t>
            </a:r>
            <a:r>
              <a:rPr lang="zh-CN" altLang="en-US" sz="3200" b="1">
                <a:latin typeface="Times New Roman" pitchFamily="18" charset="0"/>
              </a:rPr>
              <a:t> </a:t>
            </a:r>
            <a:r>
              <a:rPr lang="en-US" sz="3200" b="1">
                <a:latin typeface="Times New Roman" pitchFamily="18" charset="0"/>
              </a:rPr>
              <a:t>Let’s go at seven o’clock.</a:t>
            </a:r>
          </a:p>
          <a:p>
            <a:pPr eaLnBrk="1" hangingPunct="1">
              <a:lnSpc>
                <a:spcPct val="120000"/>
              </a:lnSpc>
            </a:pPr>
            <a:r>
              <a:rPr lang="en-US" sz="3200" b="1">
                <a:latin typeface="Times New Roman" pitchFamily="18" charset="0"/>
              </a:rPr>
              <a:t>____ No, this book is really interesting. </a:t>
            </a:r>
          </a:p>
          <a:p>
            <a:pPr eaLnBrk="1" hangingPunct="1">
              <a:lnSpc>
                <a:spcPct val="120000"/>
              </a:lnSpc>
            </a:pPr>
            <a:r>
              <a:rPr lang="en-US" sz="3200" b="1">
                <a:latin typeface="Times New Roman" pitchFamily="18" charset="0"/>
              </a:rPr>
              <a:t>____ What are you doing?</a:t>
            </a:r>
          </a:p>
          <a:p>
            <a:pPr eaLnBrk="1" hangingPunct="1">
              <a:lnSpc>
                <a:spcPct val="120000"/>
              </a:lnSpc>
            </a:pPr>
            <a:r>
              <a:rPr lang="en-US" sz="3200" b="1">
                <a:latin typeface="Times New Roman" pitchFamily="18" charset="0"/>
                <a:cs typeface="Times New Roman" pitchFamily="18" charset="0"/>
              </a:rPr>
              <a:t>____ Do you want to go to the movie</a:t>
            </a:r>
            <a:r>
              <a:rPr lang="zh-CN" altLang="en-US" sz="3200" b="1">
                <a:latin typeface="Times New Roman" pitchFamily="18" charset="0"/>
              </a:rPr>
              <a:t>s</a:t>
            </a:r>
            <a:r>
              <a:rPr lang="en-US" sz="3200" b="1">
                <a:latin typeface="Times New Roman" pitchFamily="18" charset="0"/>
                <a:cs typeface="Times New Roman" pitchFamily="18" charset="0"/>
              </a:rPr>
              <a:t> now?</a:t>
            </a:r>
          </a:p>
          <a:p>
            <a:pPr eaLnBrk="1" hangingPunct="1">
              <a:lnSpc>
                <a:spcPct val="120000"/>
              </a:lnSpc>
            </a:pPr>
            <a:r>
              <a:rPr lang="en-US" sz="3200" b="1">
                <a:latin typeface="Times New Roman" pitchFamily="18" charset="0"/>
                <a:cs typeface="Times New Roman" pitchFamily="18" charset="0"/>
              </a:rPr>
              <a:t>____</a:t>
            </a:r>
            <a:r>
              <a:rPr lang="zh-CN" altLang="en-US" sz="3200" b="1">
                <a:latin typeface="Times New Roman" pitchFamily="18" charset="0"/>
              </a:rPr>
              <a:t> </a:t>
            </a:r>
            <a:r>
              <a:rPr lang="en-US" sz="3200" b="1">
                <a:latin typeface="Times New Roman" pitchFamily="18" charset="0"/>
                <a:cs typeface="Times New Roman" pitchFamily="18" charset="0"/>
              </a:rPr>
              <a:t>Sure, what time?</a:t>
            </a:r>
          </a:p>
        </p:txBody>
      </p:sp>
      <p:sp>
        <p:nvSpPr>
          <p:cNvPr id="17411" name="Text Box 3"/>
          <p:cNvSpPr txBox="1">
            <a:spLocks noChangeArrowheads="1"/>
          </p:cNvSpPr>
          <p:nvPr/>
        </p:nvSpPr>
        <p:spPr bwMode="auto">
          <a:xfrm>
            <a:off x="2362200" y="152400"/>
            <a:ext cx="6400800" cy="170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200" b="1">
                <a:solidFill>
                  <a:srgbClr val="0000FF"/>
                </a:solidFill>
                <a:latin typeface="Times New Roman" pitchFamily="18" charset="0"/>
              </a:rPr>
              <a:t>3b</a:t>
            </a:r>
            <a:r>
              <a:rPr lang="zh-CN" altLang="en-US" sz="3200" b="1">
                <a:solidFill>
                  <a:srgbClr val="0000FF"/>
                </a:solidFill>
                <a:latin typeface="Times New Roman" pitchFamily="18" charset="0"/>
              </a:rPr>
              <a:t> </a:t>
            </a:r>
            <a:r>
              <a:rPr lang="en-US" sz="3200" b="1">
                <a:solidFill>
                  <a:srgbClr val="0000FF"/>
                </a:solidFill>
                <a:latin typeface="Times New Roman" pitchFamily="18" charset="0"/>
              </a:rPr>
              <a:t>Number the sentences in order</a:t>
            </a:r>
            <a:r>
              <a:rPr lang="zh-CN" altLang="en-US" sz="3200" b="1">
                <a:solidFill>
                  <a:srgbClr val="0000FF"/>
                </a:solidFill>
                <a:latin typeface="Times New Roman" pitchFamily="18" charset="0"/>
              </a:rPr>
              <a:t> </a:t>
            </a:r>
          </a:p>
          <a:p>
            <a:pPr eaLnBrk="1" hangingPunct="1">
              <a:lnSpc>
                <a:spcPct val="110000"/>
              </a:lnSpc>
            </a:pPr>
            <a:r>
              <a:rPr lang="en-US" sz="3200" b="1">
                <a:solidFill>
                  <a:srgbClr val="0000FF"/>
                </a:solidFill>
                <a:latin typeface="Times New Roman" pitchFamily="18" charset="0"/>
              </a:rPr>
              <a:t>to make a telephone conversation. Then practice it with a partner.</a:t>
            </a:r>
          </a:p>
        </p:txBody>
      </p:sp>
      <p:sp>
        <p:nvSpPr>
          <p:cNvPr id="17412" name="WordArt 9"/>
          <p:cNvSpPr>
            <a:spLocks noChangeArrowheads="1" noChangeShapeType="1" noTextEdit="1"/>
          </p:cNvSpPr>
          <p:nvPr/>
        </p:nvSpPr>
        <p:spPr bwMode="auto">
          <a:xfrm>
            <a:off x="304800" y="381000"/>
            <a:ext cx="1979613" cy="609600"/>
          </a:xfrm>
          <a:prstGeom prst="rect">
            <a:avLst/>
          </a:prstGeom>
        </p:spPr>
        <p:txBody>
          <a:bodyPr wrap="none" fromWordArt="1">
            <a:prstTxWarp prst="textInflate">
              <a:avLst>
                <a:gd name="adj" fmla="val 13634"/>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rPr>
              <a:t>Writing</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blinds(horizontal)">
                                      <p:cBhvr>
                                        <p:cTn id="7" dur="500"/>
                                        <p:tgtEl>
                                          <p:spTgt spid="1741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411"/>
                                        </p:tgtEl>
                                        <p:attrNameLst>
                                          <p:attrName>style.visibility</p:attrName>
                                        </p:attrNameLst>
                                      </p:cBhvr>
                                      <p:to>
                                        <p:strVal val="visible"/>
                                      </p:to>
                                    </p:set>
                                    <p:animEffect transition="in" filter="dissolve">
                                      <p:cBhvr>
                                        <p:cTn id="11" dur="500"/>
                                        <p:tgtEl>
                                          <p:spTgt spid="1741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7410"/>
                                        </p:tgtEl>
                                        <p:attrNameLst>
                                          <p:attrName>style.visibility</p:attrName>
                                        </p:attrNameLst>
                                      </p:cBhvr>
                                      <p:to>
                                        <p:strVal val="visible"/>
                                      </p:to>
                                    </p:set>
                                    <p:animEffect transition="in" filter="wipe(up)">
                                      <p:cBhvr>
                                        <p:cTn id="16"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animBg="1" autoUpdateAnimBg="0"/>
      <p:bldP spid="17411" grpId="0" animBg="1" autoUpdateAnimBg="0"/>
      <p:bldP spid="174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Text Box 8"/>
          <p:cNvSpPr txBox="1">
            <a:spLocks noChangeArrowheads="1"/>
          </p:cNvSpPr>
          <p:nvPr/>
        </p:nvSpPr>
        <p:spPr bwMode="auto">
          <a:xfrm>
            <a:off x="0" y="1219200"/>
            <a:ext cx="9144000" cy="5368925"/>
          </a:xfrm>
          <a:prstGeom prst="rect">
            <a:avLst/>
          </a:prstGeom>
          <a:solidFill>
            <a:schemeClr val="bg1"/>
          </a:solidFill>
          <a:ln w="19050">
            <a:solidFill>
              <a:srgbClr val="C00000"/>
            </a:solidFill>
            <a:miter lim="800000"/>
            <a:headEnd/>
            <a:tailEnd/>
          </a:ln>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buFontTx/>
              <a:buAutoNum type="arabicPeriod"/>
            </a:pPr>
            <a:r>
              <a:rPr lang="zh-CN" altLang="en-US" sz="3200" b="1">
                <a:solidFill>
                  <a:srgbClr val="009900"/>
                </a:solidFill>
                <a:latin typeface="Times New Roman" pitchFamily="18" charset="0"/>
                <a:cs typeface="Times New Roman" pitchFamily="18" charset="0"/>
              </a:rPr>
              <a:t>先通读一下所有句子</a:t>
            </a:r>
            <a:r>
              <a:rPr lang="en-US" sz="3200" b="1">
                <a:solidFill>
                  <a:srgbClr val="009900"/>
                </a:solidFill>
                <a:latin typeface="Times New Roman" pitchFamily="18" charset="0"/>
                <a:cs typeface="Times New Roman" pitchFamily="18" charset="0"/>
              </a:rPr>
              <a:t>,</a:t>
            </a:r>
            <a:r>
              <a:rPr lang="zh-CN" altLang="en-US" sz="3200" b="1">
                <a:solidFill>
                  <a:srgbClr val="009900"/>
                </a:solidFill>
                <a:latin typeface="Times New Roman" pitchFamily="18" charset="0"/>
              </a:rPr>
              <a:t> </a:t>
            </a:r>
            <a:r>
              <a:rPr lang="zh-CN" altLang="en-US" sz="3200" b="1">
                <a:solidFill>
                  <a:srgbClr val="009900"/>
                </a:solidFill>
                <a:latin typeface="Times New Roman" pitchFamily="18" charset="0"/>
                <a:cs typeface="Times New Roman" pitchFamily="18" charset="0"/>
              </a:rPr>
              <a:t>弄清楚对话的主旨大意。</a:t>
            </a:r>
            <a:endParaRPr lang="en-US" sz="3200" b="1">
              <a:solidFill>
                <a:srgbClr val="009900"/>
              </a:solidFill>
              <a:latin typeface="Times New Roman" pitchFamily="18" charset="0"/>
              <a:cs typeface="Times New Roman" pitchFamily="18" charset="0"/>
            </a:endParaRPr>
          </a:p>
          <a:p>
            <a:pPr eaLnBrk="1" hangingPunct="1">
              <a:lnSpc>
                <a:spcPct val="120000"/>
              </a:lnSpc>
              <a:buFontTx/>
              <a:buAutoNum type="arabicPeriod" startAt="2"/>
            </a:pPr>
            <a:r>
              <a:rPr lang="zh-CN" altLang="en-US" sz="3200" b="1">
                <a:solidFill>
                  <a:srgbClr val="FF0000"/>
                </a:solidFill>
                <a:latin typeface="Times New Roman" pitchFamily="18" charset="0"/>
                <a:cs typeface="Times New Roman" pitchFamily="18" charset="0"/>
              </a:rPr>
              <a:t>根据对话的大意，比较各个句子的意思，先找出第一句话或最后一句话，这是最关键一环。然后顺藤摸瓜，确定整个对话的顺序。</a:t>
            </a:r>
            <a:endParaRPr lang="en-US" sz="3200" b="1">
              <a:solidFill>
                <a:srgbClr val="FF0000"/>
              </a:solidFill>
              <a:latin typeface="Times New Roman" pitchFamily="18" charset="0"/>
              <a:cs typeface="Times New Roman" pitchFamily="18" charset="0"/>
            </a:endParaRPr>
          </a:p>
          <a:p>
            <a:pPr eaLnBrk="1" hangingPunct="1">
              <a:lnSpc>
                <a:spcPct val="120000"/>
              </a:lnSpc>
            </a:pPr>
            <a:r>
              <a:rPr lang="zh-CN" altLang="en-US" sz="3200" b="1">
                <a:solidFill>
                  <a:srgbClr val="FF0000"/>
                </a:solidFill>
                <a:latin typeface="Times New Roman" pitchFamily="18" charset="0"/>
                <a:cs typeface="Times New Roman" pitchFamily="18" charset="0"/>
              </a:rPr>
              <a:t>     </a:t>
            </a:r>
            <a:r>
              <a:rPr lang="zh-CN" altLang="en-US" sz="3200" b="1">
                <a:solidFill>
                  <a:srgbClr val="009900"/>
                </a:solidFill>
                <a:latin typeface="Times New Roman" pitchFamily="18" charset="0"/>
                <a:cs typeface="Times New Roman" pitchFamily="18" charset="0"/>
              </a:rPr>
              <a:t>比较可知</a:t>
            </a:r>
            <a:r>
              <a:rPr lang="en-US" sz="3200" b="1">
                <a:solidFill>
                  <a:srgbClr val="009900"/>
                </a:solidFill>
                <a:latin typeface="Times New Roman" pitchFamily="18" charset="0"/>
                <a:cs typeface="Times New Roman" pitchFamily="18" charset="0"/>
              </a:rPr>
              <a:t>What are you doing?</a:t>
            </a:r>
            <a:r>
              <a:rPr lang="zh-CN" altLang="en-US" sz="3200" b="1">
                <a:solidFill>
                  <a:srgbClr val="009900"/>
                </a:solidFill>
                <a:latin typeface="Times New Roman" pitchFamily="18" charset="0"/>
                <a:cs typeface="Times New Roman" pitchFamily="18" charset="0"/>
              </a:rPr>
              <a:t>是对话的第一句</a:t>
            </a:r>
            <a:r>
              <a:rPr lang="en-US" sz="3200" b="1">
                <a:solidFill>
                  <a:srgbClr val="009900"/>
                </a:solidFill>
                <a:latin typeface="Times New Roman" pitchFamily="18" charset="0"/>
                <a:cs typeface="Times New Roman" pitchFamily="18" charset="0"/>
              </a:rPr>
              <a:t>;</a:t>
            </a:r>
            <a:r>
              <a:rPr lang="zh-CN" altLang="en-US" sz="3200" b="1">
                <a:solidFill>
                  <a:srgbClr val="009900"/>
                </a:solidFill>
                <a:latin typeface="Times New Roman" pitchFamily="18" charset="0"/>
                <a:cs typeface="Times New Roman" pitchFamily="18" charset="0"/>
              </a:rPr>
              <a:t>而</a:t>
            </a:r>
            <a:r>
              <a:rPr lang="en-US" sz="3200" b="1">
                <a:solidFill>
                  <a:srgbClr val="009900"/>
                </a:solidFill>
                <a:latin typeface="Times New Roman" pitchFamily="18" charset="0"/>
                <a:cs typeface="Times New Roman" pitchFamily="18" charset="0"/>
              </a:rPr>
              <a:t>OK. See you tomorrow evening</a:t>
            </a:r>
            <a:r>
              <a:rPr lang="zh-CN" altLang="en-US" sz="3200" b="1">
                <a:solidFill>
                  <a:srgbClr val="009900"/>
                </a:solidFill>
                <a:latin typeface="Times New Roman" pitchFamily="18" charset="0"/>
                <a:cs typeface="Times New Roman" pitchFamily="18" charset="0"/>
              </a:rPr>
              <a:t>是最后一句。</a:t>
            </a:r>
            <a:endParaRPr lang="en-US" sz="3200" b="1">
              <a:solidFill>
                <a:srgbClr val="009900"/>
              </a:solidFill>
              <a:latin typeface="Times New Roman" pitchFamily="18" charset="0"/>
              <a:cs typeface="Times New Roman" pitchFamily="18" charset="0"/>
            </a:endParaRPr>
          </a:p>
          <a:p>
            <a:pPr eaLnBrk="1" hangingPunct="1">
              <a:lnSpc>
                <a:spcPct val="120000"/>
              </a:lnSpc>
              <a:buFontTx/>
              <a:buAutoNum type="arabicPeriod" startAt="2"/>
            </a:pPr>
            <a:r>
              <a:rPr lang="zh-CN" altLang="en-US" sz="3200" b="1">
                <a:solidFill>
                  <a:srgbClr val="0070C0"/>
                </a:solidFill>
                <a:latin typeface="Times New Roman" pitchFamily="18" charset="0"/>
                <a:cs typeface="Times New Roman" pitchFamily="18" charset="0"/>
              </a:rPr>
              <a:t>特别注意部句与答语之间在意思上联系。</a:t>
            </a:r>
            <a:endParaRPr lang="en-US" sz="3200" b="1">
              <a:solidFill>
                <a:srgbClr val="0070C0"/>
              </a:solidFill>
              <a:latin typeface="Times New Roman" pitchFamily="18" charset="0"/>
              <a:cs typeface="Times New Roman" pitchFamily="18" charset="0"/>
            </a:endParaRPr>
          </a:p>
          <a:p>
            <a:pPr eaLnBrk="1" hangingPunct="1">
              <a:lnSpc>
                <a:spcPct val="120000"/>
              </a:lnSpc>
            </a:pPr>
            <a:r>
              <a:rPr lang="en-US" sz="3200" b="1">
                <a:solidFill>
                  <a:srgbClr val="800080"/>
                </a:solidFill>
                <a:latin typeface="Times New Roman" pitchFamily="18" charset="0"/>
                <a:cs typeface="Times New Roman" pitchFamily="18" charset="0"/>
              </a:rPr>
              <a:t>4.  </a:t>
            </a:r>
            <a:r>
              <a:rPr lang="zh-CN" altLang="en-US" sz="3200" b="1">
                <a:solidFill>
                  <a:srgbClr val="800080"/>
                </a:solidFill>
                <a:latin typeface="Times New Roman" pitchFamily="18" charset="0"/>
                <a:cs typeface="Times New Roman" pitchFamily="18" charset="0"/>
              </a:rPr>
              <a:t>最后</a:t>
            </a:r>
            <a:r>
              <a:rPr lang="en-US" sz="3200" b="1">
                <a:solidFill>
                  <a:srgbClr val="800080"/>
                </a:solidFill>
                <a:latin typeface="Times New Roman" pitchFamily="18" charset="0"/>
                <a:cs typeface="Times New Roman" pitchFamily="18" charset="0"/>
              </a:rPr>
              <a:t>, </a:t>
            </a:r>
            <a:r>
              <a:rPr lang="zh-CN" altLang="en-US" sz="3200" b="1">
                <a:solidFill>
                  <a:srgbClr val="800080"/>
                </a:solidFill>
                <a:latin typeface="Times New Roman" pitchFamily="18" charset="0"/>
                <a:cs typeface="Times New Roman" pitchFamily="18" charset="0"/>
              </a:rPr>
              <a:t>通读一遍整个对话，看整个对话的意思是否通顺。</a:t>
            </a:r>
            <a:endParaRPr lang="en-US" sz="3200" b="1">
              <a:solidFill>
                <a:srgbClr val="800080"/>
              </a:solidFill>
              <a:latin typeface="Times New Roman" pitchFamily="18" charset="0"/>
              <a:cs typeface="Times New Roman" pitchFamily="18" charset="0"/>
            </a:endParaRPr>
          </a:p>
        </p:txBody>
      </p:sp>
      <p:pic>
        <p:nvPicPr>
          <p:cNvPr id="18435" name="矩形 1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5238" y="-4763"/>
            <a:ext cx="4292600"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fltVal val="0"/>
                                          </p:val>
                                        </p:tav>
                                        <p:tav tm="100000">
                                          <p:val>
                                            <p:strVal val="#ppt_w"/>
                                          </p:val>
                                        </p:tav>
                                      </p:tavLst>
                                    </p:anim>
                                    <p:anim calcmode="lin" valueType="num">
                                      <p:cBhvr>
                                        <p:cTn id="8" dur="500" fill="hold"/>
                                        <p:tgtEl>
                                          <p:spTgt spid="18435"/>
                                        </p:tgtEl>
                                        <p:attrNameLst>
                                          <p:attrName>ppt_h</p:attrName>
                                        </p:attrNameLst>
                                      </p:cBhvr>
                                      <p:tavLst>
                                        <p:tav tm="0">
                                          <p:val>
                                            <p:fltVal val="0"/>
                                          </p:val>
                                        </p:tav>
                                        <p:tav tm="100000">
                                          <p:val>
                                            <p:strVal val="#ppt_h"/>
                                          </p:val>
                                        </p:tav>
                                      </p:tavLst>
                                    </p:anim>
                                    <p:animEffect transition="in" filter="fade">
                                      <p:cBhvr>
                                        <p:cTn id="9" dur="500"/>
                                        <p:tgtEl>
                                          <p:spTgt spid="184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8434"/>
                                        </p:tgtEl>
                                        <p:attrNameLst>
                                          <p:attrName>style.visibility</p:attrName>
                                        </p:attrNameLst>
                                      </p:cBhvr>
                                      <p:to>
                                        <p:strVal val="visible"/>
                                      </p:to>
                                    </p:set>
                                    <p:animEffect transition="in" filter="box(in)">
                                      <p:cBhvr>
                                        <p:cTn id="14"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Text Box 7"/>
          <p:cNvSpPr txBox="1">
            <a:spLocks noChangeArrowheads="1"/>
          </p:cNvSpPr>
          <p:nvPr/>
        </p:nvSpPr>
        <p:spPr bwMode="auto">
          <a:xfrm>
            <a:off x="533400" y="1600200"/>
            <a:ext cx="8077200" cy="4778375"/>
          </a:xfrm>
          <a:prstGeom prst="rect">
            <a:avLst/>
          </a:prstGeom>
          <a:solidFill>
            <a:schemeClr val="bg1"/>
          </a:solidFill>
          <a:ln w="12700">
            <a:solidFill>
              <a:srgbClr val="00B050"/>
            </a:solidFill>
            <a:miter lim="800000"/>
            <a:headEnd/>
            <a:tailEnd/>
          </a:ln>
        </p:spPr>
        <p:txBody>
          <a:bodyPr>
            <a:spAutoFit/>
          </a:bodyPr>
          <a:lstStyle>
            <a:lvl1pPr marL="514350" indent="-5143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latin typeface="Times New Roman" pitchFamily="18" charset="0"/>
              </a:rPr>
              <a:t>____ Do you want to go tomorrow then?</a:t>
            </a:r>
          </a:p>
          <a:p>
            <a:pPr eaLnBrk="1" hangingPunct="1">
              <a:lnSpc>
                <a:spcPct val="120000"/>
              </a:lnSpc>
            </a:pPr>
            <a:r>
              <a:rPr lang="en-US" sz="3200" b="1">
                <a:latin typeface="Times New Roman" pitchFamily="18" charset="0"/>
              </a:rPr>
              <a:t>____ OK. See you tomorrow evening</a:t>
            </a:r>
            <a:r>
              <a:rPr lang="zh-CN" altLang="en-US" sz="3200" b="1">
                <a:latin typeface="Times New Roman" pitchFamily="18" charset="0"/>
              </a:rPr>
              <a:t>!</a:t>
            </a:r>
            <a:endParaRPr lang="en-US" sz="3200" b="1">
              <a:latin typeface="Times New Roman" pitchFamily="18" charset="0"/>
            </a:endParaRPr>
          </a:p>
          <a:p>
            <a:pPr eaLnBrk="1" hangingPunct="1">
              <a:lnSpc>
                <a:spcPct val="120000"/>
              </a:lnSpc>
            </a:pPr>
            <a:r>
              <a:rPr lang="en-US" sz="3200" b="1">
                <a:latin typeface="Times New Roman" pitchFamily="18" charset="0"/>
              </a:rPr>
              <a:t>____ I’m reading a book.</a:t>
            </a:r>
          </a:p>
          <a:p>
            <a:pPr eaLnBrk="1" hangingPunct="1">
              <a:lnSpc>
                <a:spcPct val="120000"/>
              </a:lnSpc>
            </a:pPr>
            <a:r>
              <a:rPr lang="en-US" sz="3200" b="1">
                <a:latin typeface="Times New Roman" pitchFamily="18" charset="0"/>
              </a:rPr>
              <a:t>____</a:t>
            </a:r>
            <a:r>
              <a:rPr lang="zh-CN" altLang="en-US" sz="3200" b="1">
                <a:latin typeface="Times New Roman" pitchFamily="18" charset="0"/>
              </a:rPr>
              <a:t> </a:t>
            </a:r>
            <a:r>
              <a:rPr lang="en-US" sz="3200" b="1">
                <a:latin typeface="Times New Roman" pitchFamily="18" charset="0"/>
              </a:rPr>
              <a:t>Let’s go at seven o’clock.</a:t>
            </a:r>
          </a:p>
          <a:p>
            <a:pPr eaLnBrk="1" hangingPunct="1">
              <a:lnSpc>
                <a:spcPct val="120000"/>
              </a:lnSpc>
            </a:pPr>
            <a:r>
              <a:rPr lang="en-US" sz="3200" b="1">
                <a:latin typeface="Times New Roman" pitchFamily="18" charset="0"/>
              </a:rPr>
              <a:t>____ No, this book is really interesting. </a:t>
            </a:r>
          </a:p>
          <a:p>
            <a:pPr eaLnBrk="1" hangingPunct="1">
              <a:lnSpc>
                <a:spcPct val="120000"/>
              </a:lnSpc>
            </a:pPr>
            <a:r>
              <a:rPr lang="en-US" sz="3200" b="1">
                <a:latin typeface="Times New Roman" pitchFamily="18" charset="0"/>
              </a:rPr>
              <a:t>____ What are you doing?</a:t>
            </a:r>
          </a:p>
          <a:p>
            <a:pPr eaLnBrk="1" hangingPunct="1">
              <a:lnSpc>
                <a:spcPct val="120000"/>
              </a:lnSpc>
            </a:pPr>
            <a:r>
              <a:rPr lang="en-US" sz="3200" b="1">
                <a:latin typeface="Times New Roman" pitchFamily="18" charset="0"/>
                <a:cs typeface="Times New Roman" pitchFamily="18" charset="0"/>
              </a:rPr>
              <a:t>____ Do you want to go to the movie</a:t>
            </a:r>
            <a:r>
              <a:rPr lang="zh-CN" altLang="en-US" sz="3200" b="1">
                <a:latin typeface="Times New Roman" pitchFamily="18" charset="0"/>
              </a:rPr>
              <a:t>s</a:t>
            </a:r>
            <a:r>
              <a:rPr lang="en-US" sz="3200" b="1">
                <a:latin typeface="Times New Roman" pitchFamily="18" charset="0"/>
                <a:cs typeface="Times New Roman" pitchFamily="18" charset="0"/>
              </a:rPr>
              <a:t> now?</a:t>
            </a:r>
          </a:p>
          <a:p>
            <a:pPr eaLnBrk="1" hangingPunct="1">
              <a:lnSpc>
                <a:spcPct val="120000"/>
              </a:lnSpc>
            </a:pPr>
            <a:r>
              <a:rPr lang="en-US" sz="3200" b="1">
                <a:latin typeface="Times New Roman" pitchFamily="18" charset="0"/>
                <a:cs typeface="Times New Roman" pitchFamily="18" charset="0"/>
              </a:rPr>
              <a:t>____</a:t>
            </a:r>
            <a:r>
              <a:rPr lang="zh-CN" altLang="en-US" sz="3200" b="1">
                <a:latin typeface="Times New Roman" pitchFamily="18" charset="0"/>
              </a:rPr>
              <a:t> </a:t>
            </a:r>
            <a:r>
              <a:rPr lang="en-US" sz="3200" b="1">
                <a:latin typeface="Times New Roman" pitchFamily="18" charset="0"/>
                <a:cs typeface="Times New Roman" pitchFamily="18" charset="0"/>
              </a:rPr>
              <a:t>Sure, what time?</a:t>
            </a:r>
          </a:p>
        </p:txBody>
      </p:sp>
      <p:pic>
        <p:nvPicPr>
          <p:cNvPr id="19459" name="矩形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81000"/>
            <a:ext cx="68691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8"/>
          <p:cNvSpPr txBox="1">
            <a:spLocks noChangeArrowheads="1"/>
          </p:cNvSpPr>
          <p:nvPr/>
        </p:nvSpPr>
        <p:spPr bwMode="auto">
          <a:xfrm>
            <a:off x="762000" y="44958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1</a:t>
            </a:r>
          </a:p>
        </p:txBody>
      </p:sp>
      <p:sp>
        <p:nvSpPr>
          <p:cNvPr id="19461" name="Text Box 8"/>
          <p:cNvSpPr txBox="1">
            <a:spLocks noChangeArrowheads="1"/>
          </p:cNvSpPr>
          <p:nvPr/>
        </p:nvSpPr>
        <p:spPr bwMode="auto">
          <a:xfrm>
            <a:off x="762000" y="51054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3</a:t>
            </a:r>
          </a:p>
        </p:txBody>
      </p:sp>
      <p:sp>
        <p:nvSpPr>
          <p:cNvPr id="19462" name="Text Box 8"/>
          <p:cNvSpPr txBox="1">
            <a:spLocks noChangeArrowheads="1"/>
          </p:cNvSpPr>
          <p:nvPr/>
        </p:nvSpPr>
        <p:spPr bwMode="auto">
          <a:xfrm>
            <a:off x="838200" y="27432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2</a:t>
            </a:r>
          </a:p>
        </p:txBody>
      </p:sp>
      <p:sp>
        <p:nvSpPr>
          <p:cNvPr id="19463" name="Text Box 8"/>
          <p:cNvSpPr txBox="1">
            <a:spLocks noChangeArrowheads="1"/>
          </p:cNvSpPr>
          <p:nvPr/>
        </p:nvSpPr>
        <p:spPr bwMode="auto">
          <a:xfrm>
            <a:off x="762000" y="1600200"/>
            <a:ext cx="60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5</a:t>
            </a:r>
          </a:p>
        </p:txBody>
      </p:sp>
      <p:sp>
        <p:nvSpPr>
          <p:cNvPr id="19464" name="Text Box 8"/>
          <p:cNvSpPr txBox="1">
            <a:spLocks noChangeArrowheads="1"/>
          </p:cNvSpPr>
          <p:nvPr/>
        </p:nvSpPr>
        <p:spPr bwMode="auto">
          <a:xfrm>
            <a:off x="762000" y="38862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4</a:t>
            </a:r>
          </a:p>
        </p:txBody>
      </p:sp>
      <p:sp>
        <p:nvSpPr>
          <p:cNvPr id="19465" name="Text Box 8"/>
          <p:cNvSpPr txBox="1">
            <a:spLocks noChangeArrowheads="1"/>
          </p:cNvSpPr>
          <p:nvPr/>
        </p:nvSpPr>
        <p:spPr bwMode="auto">
          <a:xfrm>
            <a:off x="762000" y="57150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6</a:t>
            </a:r>
          </a:p>
        </p:txBody>
      </p:sp>
      <p:sp>
        <p:nvSpPr>
          <p:cNvPr id="19466" name="Text Box 8"/>
          <p:cNvSpPr txBox="1">
            <a:spLocks noChangeArrowheads="1"/>
          </p:cNvSpPr>
          <p:nvPr/>
        </p:nvSpPr>
        <p:spPr bwMode="auto">
          <a:xfrm>
            <a:off x="762000" y="2133600"/>
            <a:ext cx="60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8</a:t>
            </a:r>
          </a:p>
        </p:txBody>
      </p:sp>
      <p:sp>
        <p:nvSpPr>
          <p:cNvPr id="19467" name="Text Box 8"/>
          <p:cNvSpPr txBox="1">
            <a:spLocks noChangeArrowheads="1"/>
          </p:cNvSpPr>
          <p:nvPr/>
        </p:nvSpPr>
        <p:spPr bwMode="auto">
          <a:xfrm>
            <a:off x="762000" y="33528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7</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strVal val="#ppt_w*0.05"/>
                                          </p:val>
                                        </p:tav>
                                        <p:tav tm="100000">
                                          <p:val>
                                            <p:strVal val="#ppt_w"/>
                                          </p:val>
                                        </p:tav>
                                      </p:tavLst>
                                    </p:anim>
                                    <p:anim calcmode="lin" valueType="num">
                                      <p:cBhvr>
                                        <p:cTn id="8" dur="500" fill="hold"/>
                                        <p:tgtEl>
                                          <p:spTgt spid="19459"/>
                                        </p:tgtEl>
                                        <p:attrNameLst>
                                          <p:attrName>ppt_h</p:attrName>
                                        </p:attrNameLst>
                                      </p:cBhvr>
                                      <p:tavLst>
                                        <p:tav tm="0">
                                          <p:val>
                                            <p:strVal val="#ppt_h"/>
                                          </p:val>
                                        </p:tav>
                                        <p:tav tm="100000">
                                          <p:val>
                                            <p:strVal val="#ppt_h"/>
                                          </p:val>
                                        </p:tav>
                                      </p:tavLst>
                                    </p:anim>
                                    <p:anim calcmode="lin" valueType="num">
                                      <p:cBhvr>
                                        <p:cTn id="9" dur="500" fill="hold"/>
                                        <p:tgtEl>
                                          <p:spTgt spid="19459"/>
                                        </p:tgtEl>
                                        <p:attrNameLst>
                                          <p:attrName>ppt_x</p:attrName>
                                        </p:attrNameLst>
                                      </p:cBhvr>
                                      <p:tavLst>
                                        <p:tav tm="0">
                                          <p:val>
                                            <p:strVal val="#ppt_x-.2"/>
                                          </p:val>
                                        </p:tav>
                                        <p:tav tm="100000">
                                          <p:val>
                                            <p:strVal val="#ppt_x"/>
                                          </p:val>
                                        </p:tav>
                                      </p:tavLst>
                                    </p:anim>
                                    <p:anim calcmode="lin" valueType="num">
                                      <p:cBhvr>
                                        <p:cTn id="10" dur="500" fill="hold"/>
                                        <p:tgtEl>
                                          <p:spTgt spid="19459"/>
                                        </p:tgtEl>
                                        <p:attrNameLst>
                                          <p:attrName>ppt_y</p:attrName>
                                        </p:attrNameLst>
                                      </p:cBhvr>
                                      <p:tavLst>
                                        <p:tav tm="0">
                                          <p:val>
                                            <p:strVal val="#ppt_y"/>
                                          </p:val>
                                        </p:tav>
                                        <p:tav tm="100000">
                                          <p:val>
                                            <p:strVal val="#ppt_y"/>
                                          </p:val>
                                        </p:tav>
                                      </p:tavLst>
                                    </p:anim>
                                    <p:animEffect transition="in" filter="fade">
                                      <p:cBhvr>
                                        <p:cTn id="11" dur="500"/>
                                        <p:tgtEl>
                                          <p:spTgt spid="1945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19458"/>
                                        </p:tgtEl>
                                        <p:attrNameLst>
                                          <p:attrName>style.visibility</p:attrName>
                                        </p:attrNameLst>
                                      </p:cBhvr>
                                      <p:to>
                                        <p:strVal val="visible"/>
                                      </p:to>
                                    </p:set>
                                    <p:animEffect transition="in" filter="box(in)">
                                      <p:cBhvr>
                                        <p:cTn id="16" dur="500"/>
                                        <p:tgtEl>
                                          <p:spTgt spid="1945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9460"/>
                                        </p:tgtEl>
                                        <p:attrNameLst>
                                          <p:attrName>style.visibility</p:attrName>
                                        </p:attrNameLst>
                                      </p:cBhvr>
                                      <p:to>
                                        <p:strVal val="visible"/>
                                      </p:to>
                                    </p:set>
                                    <p:anim calcmode="lin" valueType="num">
                                      <p:cBhvr>
                                        <p:cTn id="21" dur="500" fill="hold"/>
                                        <p:tgtEl>
                                          <p:spTgt spid="19460"/>
                                        </p:tgtEl>
                                        <p:attrNameLst>
                                          <p:attrName>ppt_w</p:attrName>
                                        </p:attrNameLst>
                                      </p:cBhvr>
                                      <p:tavLst>
                                        <p:tav tm="0">
                                          <p:val>
                                            <p:fltVal val="0"/>
                                          </p:val>
                                        </p:tav>
                                        <p:tav tm="100000">
                                          <p:val>
                                            <p:strVal val="#ppt_w"/>
                                          </p:val>
                                        </p:tav>
                                      </p:tavLst>
                                    </p:anim>
                                    <p:anim calcmode="lin" valueType="num">
                                      <p:cBhvr>
                                        <p:cTn id="22" dur="500" fill="hold"/>
                                        <p:tgtEl>
                                          <p:spTgt spid="19460"/>
                                        </p:tgtEl>
                                        <p:attrNameLst>
                                          <p:attrName>ppt_h</p:attrName>
                                        </p:attrNameLst>
                                      </p:cBhvr>
                                      <p:tavLst>
                                        <p:tav tm="0">
                                          <p:val>
                                            <p:fltVal val="0"/>
                                          </p:val>
                                        </p:tav>
                                        <p:tav tm="100000">
                                          <p:val>
                                            <p:strVal val="#ppt_h"/>
                                          </p:val>
                                        </p:tav>
                                      </p:tavLst>
                                    </p:anim>
                                    <p:animEffect transition="in" filter="fade">
                                      <p:cBhvr>
                                        <p:cTn id="23" dur="500"/>
                                        <p:tgtEl>
                                          <p:spTgt spid="1946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9462"/>
                                        </p:tgtEl>
                                        <p:attrNameLst>
                                          <p:attrName>style.visibility</p:attrName>
                                        </p:attrNameLst>
                                      </p:cBhvr>
                                      <p:to>
                                        <p:strVal val="visible"/>
                                      </p:to>
                                    </p:set>
                                    <p:anim calcmode="lin" valueType="num">
                                      <p:cBhvr>
                                        <p:cTn id="28" dur="500" fill="hold"/>
                                        <p:tgtEl>
                                          <p:spTgt spid="19462"/>
                                        </p:tgtEl>
                                        <p:attrNameLst>
                                          <p:attrName>ppt_w</p:attrName>
                                        </p:attrNameLst>
                                      </p:cBhvr>
                                      <p:tavLst>
                                        <p:tav tm="0">
                                          <p:val>
                                            <p:fltVal val="0"/>
                                          </p:val>
                                        </p:tav>
                                        <p:tav tm="100000">
                                          <p:val>
                                            <p:strVal val="#ppt_w"/>
                                          </p:val>
                                        </p:tav>
                                      </p:tavLst>
                                    </p:anim>
                                    <p:anim calcmode="lin" valueType="num">
                                      <p:cBhvr>
                                        <p:cTn id="29" dur="500" fill="hold"/>
                                        <p:tgtEl>
                                          <p:spTgt spid="19462"/>
                                        </p:tgtEl>
                                        <p:attrNameLst>
                                          <p:attrName>ppt_h</p:attrName>
                                        </p:attrNameLst>
                                      </p:cBhvr>
                                      <p:tavLst>
                                        <p:tav tm="0">
                                          <p:val>
                                            <p:fltVal val="0"/>
                                          </p:val>
                                        </p:tav>
                                        <p:tav tm="100000">
                                          <p:val>
                                            <p:strVal val="#ppt_h"/>
                                          </p:val>
                                        </p:tav>
                                      </p:tavLst>
                                    </p:anim>
                                    <p:animEffect transition="in" filter="fade">
                                      <p:cBhvr>
                                        <p:cTn id="30" dur="500"/>
                                        <p:tgtEl>
                                          <p:spTgt spid="1946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9461"/>
                                        </p:tgtEl>
                                        <p:attrNameLst>
                                          <p:attrName>style.visibility</p:attrName>
                                        </p:attrNameLst>
                                      </p:cBhvr>
                                      <p:to>
                                        <p:strVal val="visible"/>
                                      </p:to>
                                    </p:set>
                                    <p:anim calcmode="lin" valueType="num">
                                      <p:cBhvr>
                                        <p:cTn id="35" dur="500" fill="hold"/>
                                        <p:tgtEl>
                                          <p:spTgt spid="19461"/>
                                        </p:tgtEl>
                                        <p:attrNameLst>
                                          <p:attrName>ppt_w</p:attrName>
                                        </p:attrNameLst>
                                      </p:cBhvr>
                                      <p:tavLst>
                                        <p:tav tm="0">
                                          <p:val>
                                            <p:fltVal val="0"/>
                                          </p:val>
                                        </p:tav>
                                        <p:tav tm="100000">
                                          <p:val>
                                            <p:strVal val="#ppt_w"/>
                                          </p:val>
                                        </p:tav>
                                      </p:tavLst>
                                    </p:anim>
                                    <p:anim calcmode="lin" valueType="num">
                                      <p:cBhvr>
                                        <p:cTn id="36" dur="500" fill="hold"/>
                                        <p:tgtEl>
                                          <p:spTgt spid="19461"/>
                                        </p:tgtEl>
                                        <p:attrNameLst>
                                          <p:attrName>ppt_h</p:attrName>
                                        </p:attrNameLst>
                                      </p:cBhvr>
                                      <p:tavLst>
                                        <p:tav tm="0">
                                          <p:val>
                                            <p:fltVal val="0"/>
                                          </p:val>
                                        </p:tav>
                                        <p:tav tm="100000">
                                          <p:val>
                                            <p:strVal val="#ppt_h"/>
                                          </p:val>
                                        </p:tav>
                                      </p:tavLst>
                                    </p:anim>
                                    <p:animEffect transition="in" filter="fade">
                                      <p:cBhvr>
                                        <p:cTn id="37" dur="500"/>
                                        <p:tgtEl>
                                          <p:spTgt spid="1946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9464"/>
                                        </p:tgtEl>
                                        <p:attrNameLst>
                                          <p:attrName>style.visibility</p:attrName>
                                        </p:attrNameLst>
                                      </p:cBhvr>
                                      <p:to>
                                        <p:strVal val="visible"/>
                                      </p:to>
                                    </p:set>
                                    <p:anim calcmode="lin" valueType="num">
                                      <p:cBhvr>
                                        <p:cTn id="42" dur="500" fill="hold"/>
                                        <p:tgtEl>
                                          <p:spTgt spid="19464"/>
                                        </p:tgtEl>
                                        <p:attrNameLst>
                                          <p:attrName>ppt_w</p:attrName>
                                        </p:attrNameLst>
                                      </p:cBhvr>
                                      <p:tavLst>
                                        <p:tav tm="0">
                                          <p:val>
                                            <p:fltVal val="0"/>
                                          </p:val>
                                        </p:tav>
                                        <p:tav tm="100000">
                                          <p:val>
                                            <p:strVal val="#ppt_w"/>
                                          </p:val>
                                        </p:tav>
                                      </p:tavLst>
                                    </p:anim>
                                    <p:anim calcmode="lin" valueType="num">
                                      <p:cBhvr>
                                        <p:cTn id="43" dur="500" fill="hold"/>
                                        <p:tgtEl>
                                          <p:spTgt spid="19464"/>
                                        </p:tgtEl>
                                        <p:attrNameLst>
                                          <p:attrName>ppt_h</p:attrName>
                                        </p:attrNameLst>
                                      </p:cBhvr>
                                      <p:tavLst>
                                        <p:tav tm="0">
                                          <p:val>
                                            <p:fltVal val="0"/>
                                          </p:val>
                                        </p:tav>
                                        <p:tav tm="100000">
                                          <p:val>
                                            <p:strVal val="#ppt_h"/>
                                          </p:val>
                                        </p:tav>
                                      </p:tavLst>
                                    </p:anim>
                                    <p:animEffect transition="in" filter="fade">
                                      <p:cBhvr>
                                        <p:cTn id="44" dur="500"/>
                                        <p:tgtEl>
                                          <p:spTgt spid="19464"/>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9463"/>
                                        </p:tgtEl>
                                        <p:attrNameLst>
                                          <p:attrName>style.visibility</p:attrName>
                                        </p:attrNameLst>
                                      </p:cBhvr>
                                      <p:to>
                                        <p:strVal val="visible"/>
                                      </p:to>
                                    </p:set>
                                    <p:anim calcmode="lin" valueType="num">
                                      <p:cBhvr>
                                        <p:cTn id="49" dur="500" fill="hold"/>
                                        <p:tgtEl>
                                          <p:spTgt spid="19463"/>
                                        </p:tgtEl>
                                        <p:attrNameLst>
                                          <p:attrName>ppt_w</p:attrName>
                                        </p:attrNameLst>
                                      </p:cBhvr>
                                      <p:tavLst>
                                        <p:tav tm="0">
                                          <p:val>
                                            <p:fltVal val="0"/>
                                          </p:val>
                                        </p:tav>
                                        <p:tav tm="100000">
                                          <p:val>
                                            <p:strVal val="#ppt_w"/>
                                          </p:val>
                                        </p:tav>
                                      </p:tavLst>
                                    </p:anim>
                                    <p:anim calcmode="lin" valueType="num">
                                      <p:cBhvr>
                                        <p:cTn id="50" dur="500" fill="hold"/>
                                        <p:tgtEl>
                                          <p:spTgt spid="19463"/>
                                        </p:tgtEl>
                                        <p:attrNameLst>
                                          <p:attrName>ppt_h</p:attrName>
                                        </p:attrNameLst>
                                      </p:cBhvr>
                                      <p:tavLst>
                                        <p:tav tm="0">
                                          <p:val>
                                            <p:fltVal val="0"/>
                                          </p:val>
                                        </p:tav>
                                        <p:tav tm="100000">
                                          <p:val>
                                            <p:strVal val="#ppt_h"/>
                                          </p:val>
                                        </p:tav>
                                      </p:tavLst>
                                    </p:anim>
                                    <p:animEffect transition="in" filter="fade">
                                      <p:cBhvr>
                                        <p:cTn id="51" dur="500"/>
                                        <p:tgtEl>
                                          <p:spTgt spid="19463"/>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9465"/>
                                        </p:tgtEl>
                                        <p:attrNameLst>
                                          <p:attrName>style.visibility</p:attrName>
                                        </p:attrNameLst>
                                      </p:cBhvr>
                                      <p:to>
                                        <p:strVal val="visible"/>
                                      </p:to>
                                    </p:set>
                                    <p:anim calcmode="lin" valueType="num">
                                      <p:cBhvr>
                                        <p:cTn id="56" dur="500" fill="hold"/>
                                        <p:tgtEl>
                                          <p:spTgt spid="19465"/>
                                        </p:tgtEl>
                                        <p:attrNameLst>
                                          <p:attrName>ppt_w</p:attrName>
                                        </p:attrNameLst>
                                      </p:cBhvr>
                                      <p:tavLst>
                                        <p:tav tm="0">
                                          <p:val>
                                            <p:fltVal val="0"/>
                                          </p:val>
                                        </p:tav>
                                        <p:tav tm="100000">
                                          <p:val>
                                            <p:strVal val="#ppt_w"/>
                                          </p:val>
                                        </p:tav>
                                      </p:tavLst>
                                    </p:anim>
                                    <p:anim calcmode="lin" valueType="num">
                                      <p:cBhvr>
                                        <p:cTn id="57" dur="500" fill="hold"/>
                                        <p:tgtEl>
                                          <p:spTgt spid="19465"/>
                                        </p:tgtEl>
                                        <p:attrNameLst>
                                          <p:attrName>ppt_h</p:attrName>
                                        </p:attrNameLst>
                                      </p:cBhvr>
                                      <p:tavLst>
                                        <p:tav tm="0">
                                          <p:val>
                                            <p:fltVal val="0"/>
                                          </p:val>
                                        </p:tav>
                                        <p:tav tm="100000">
                                          <p:val>
                                            <p:strVal val="#ppt_h"/>
                                          </p:val>
                                        </p:tav>
                                      </p:tavLst>
                                    </p:anim>
                                    <p:animEffect transition="in" filter="fade">
                                      <p:cBhvr>
                                        <p:cTn id="58" dur="500"/>
                                        <p:tgtEl>
                                          <p:spTgt spid="1946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9467"/>
                                        </p:tgtEl>
                                        <p:attrNameLst>
                                          <p:attrName>style.visibility</p:attrName>
                                        </p:attrNameLst>
                                      </p:cBhvr>
                                      <p:to>
                                        <p:strVal val="visible"/>
                                      </p:to>
                                    </p:set>
                                    <p:anim calcmode="lin" valueType="num">
                                      <p:cBhvr>
                                        <p:cTn id="63" dur="500" fill="hold"/>
                                        <p:tgtEl>
                                          <p:spTgt spid="19467"/>
                                        </p:tgtEl>
                                        <p:attrNameLst>
                                          <p:attrName>ppt_w</p:attrName>
                                        </p:attrNameLst>
                                      </p:cBhvr>
                                      <p:tavLst>
                                        <p:tav tm="0">
                                          <p:val>
                                            <p:fltVal val="0"/>
                                          </p:val>
                                        </p:tav>
                                        <p:tav tm="100000">
                                          <p:val>
                                            <p:strVal val="#ppt_w"/>
                                          </p:val>
                                        </p:tav>
                                      </p:tavLst>
                                    </p:anim>
                                    <p:anim calcmode="lin" valueType="num">
                                      <p:cBhvr>
                                        <p:cTn id="64" dur="500" fill="hold"/>
                                        <p:tgtEl>
                                          <p:spTgt spid="19467"/>
                                        </p:tgtEl>
                                        <p:attrNameLst>
                                          <p:attrName>ppt_h</p:attrName>
                                        </p:attrNameLst>
                                      </p:cBhvr>
                                      <p:tavLst>
                                        <p:tav tm="0">
                                          <p:val>
                                            <p:fltVal val="0"/>
                                          </p:val>
                                        </p:tav>
                                        <p:tav tm="100000">
                                          <p:val>
                                            <p:strVal val="#ppt_h"/>
                                          </p:val>
                                        </p:tav>
                                      </p:tavLst>
                                    </p:anim>
                                    <p:animEffect transition="in" filter="fade">
                                      <p:cBhvr>
                                        <p:cTn id="65" dur="500"/>
                                        <p:tgtEl>
                                          <p:spTgt spid="1946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9466"/>
                                        </p:tgtEl>
                                        <p:attrNameLst>
                                          <p:attrName>style.visibility</p:attrName>
                                        </p:attrNameLst>
                                      </p:cBhvr>
                                      <p:to>
                                        <p:strVal val="visible"/>
                                      </p:to>
                                    </p:set>
                                    <p:anim calcmode="lin" valueType="num">
                                      <p:cBhvr>
                                        <p:cTn id="70" dur="500" fill="hold"/>
                                        <p:tgtEl>
                                          <p:spTgt spid="19466"/>
                                        </p:tgtEl>
                                        <p:attrNameLst>
                                          <p:attrName>ppt_w</p:attrName>
                                        </p:attrNameLst>
                                      </p:cBhvr>
                                      <p:tavLst>
                                        <p:tav tm="0">
                                          <p:val>
                                            <p:fltVal val="0"/>
                                          </p:val>
                                        </p:tav>
                                        <p:tav tm="100000">
                                          <p:val>
                                            <p:strVal val="#ppt_w"/>
                                          </p:val>
                                        </p:tav>
                                      </p:tavLst>
                                    </p:anim>
                                    <p:anim calcmode="lin" valueType="num">
                                      <p:cBhvr>
                                        <p:cTn id="71" dur="500" fill="hold"/>
                                        <p:tgtEl>
                                          <p:spTgt spid="19466"/>
                                        </p:tgtEl>
                                        <p:attrNameLst>
                                          <p:attrName>ppt_h</p:attrName>
                                        </p:attrNameLst>
                                      </p:cBhvr>
                                      <p:tavLst>
                                        <p:tav tm="0">
                                          <p:val>
                                            <p:fltVal val="0"/>
                                          </p:val>
                                        </p:tav>
                                        <p:tav tm="100000">
                                          <p:val>
                                            <p:strVal val="#ppt_h"/>
                                          </p:val>
                                        </p:tav>
                                      </p:tavLst>
                                    </p:anim>
                                    <p:animEffect transition="in" filter="fade">
                                      <p:cBhvr>
                                        <p:cTn id="72"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nimBg="1" autoUpdateAnimBg="0"/>
      <p:bldP spid="19460" grpId="0" autoUpdateAnimBg="0"/>
      <p:bldP spid="19461" grpId="0" autoUpdateAnimBg="0"/>
      <p:bldP spid="19462" grpId="0" autoUpdateAnimBg="0"/>
      <p:bldP spid="19463" grpId="0" autoUpdateAnimBg="0"/>
      <p:bldP spid="19464" grpId="0" autoUpdateAnimBg="0"/>
      <p:bldP spid="19465" grpId="0" autoUpdateAnimBg="0"/>
      <p:bldP spid="19466" grpId="0" autoUpdateAnimBg="0"/>
      <p:bldP spid="1946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1143000" y="2514600"/>
            <a:ext cx="69342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4000" b="1">
                <a:solidFill>
                  <a:srgbClr val="0000FF"/>
                </a:solidFill>
                <a:latin typeface="Times New Roman" pitchFamily="18" charset="0"/>
              </a:rPr>
              <a:t>Practice the conversation with your partner.</a:t>
            </a:r>
          </a:p>
        </p:txBody>
      </p:sp>
      <p:sp>
        <p:nvSpPr>
          <p:cNvPr id="20483" name="WordArt 9"/>
          <p:cNvSpPr>
            <a:spLocks noChangeArrowheads="1" noChangeShapeType="1" noTextEdit="1"/>
          </p:cNvSpPr>
          <p:nvPr/>
        </p:nvSpPr>
        <p:spPr bwMode="auto">
          <a:xfrm>
            <a:off x="2743200" y="1143000"/>
            <a:ext cx="3733800" cy="914400"/>
          </a:xfrm>
          <a:prstGeom prst="rect">
            <a:avLst/>
          </a:prstGeom>
        </p:spPr>
        <p:txBody>
          <a:bodyPr wrap="none" fromWordArt="1">
            <a:prstTxWarp prst="textInflate">
              <a:avLst>
                <a:gd name="adj" fmla="val 13634"/>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Times New Roman"/>
                <a:cs typeface="Times New Roman"/>
              </a:rPr>
              <a:t>Pairwork</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Times New Roman"/>
              <a:cs typeface="Times New Roman"/>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ox(in)">
                                      <p:cBhvr>
                                        <p:cTn id="7" dur="500"/>
                                        <p:tgtEl>
                                          <p:spTgt spid="204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482"/>
                                        </p:tgtEl>
                                        <p:attrNameLst>
                                          <p:attrName>style.visibility</p:attrName>
                                        </p:attrNameLst>
                                      </p:cBhvr>
                                      <p:to>
                                        <p:strVal val="visible"/>
                                      </p:to>
                                    </p:set>
                                    <p:animEffect transition="in" filter="randombar(horizontal)">
                                      <p:cBhvr>
                                        <p:cTn id="12"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矩形标注 9"/>
          <p:cNvSpPr>
            <a:spLocks noChangeArrowheads="1"/>
          </p:cNvSpPr>
          <p:nvPr/>
        </p:nvSpPr>
        <p:spPr bwMode="auto">
          <a:xfrm>
            <a:off x="304800" y="2651125"/>
            <a:ext cx="2743200" cy="1143000"/>
          </a:xfrm>
          <a:prstGeom prst="wedgeRectCallout">
            <a:avLst>
              <a:gd name="adj1" fmla="val 35824"/>
              <a:gd name="adj2" fmla="val 7541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making soup?</a:t>
            </a:r>
            <a:endParaRPr lang="zh-CN" altLang="en-US" sz="3200" b="1">
              <a:solidFill>
                <a:srgbClr val="FF0000"/>
              </a:solidFill>
              <a:latin typeface="Times New Roman" pitchFamily="18" charset="0"/>
              <a:cs typeface="Times New Roman" pitchFamily="18" charset="0"/>
            </a:endParaRPr>
          </a:p>
        </p:txBody>
      </p:sp>
      <p:sp>
        <p:nvSpPr>
          <p:cNvPr id="21507" name="矩形标注 10"/>
          <p:cNvSpPr>
            <a:spLocks noChangeArrowheads="1"/>
          </p:cNvSpPr>
          <p:nvPr/>
        </p:nvSpPr>
        <p:spPr bwMode="auto">
          <a:xfrm>
            <a:off x="5181600" y="3032125"/>
            <a:ext cx="2590800" cy="762000"/>
          </a:xfrm>
          <a:prstGeom prst="wedgeRectCallout">
            <a:avLst>
              <a:gd name="adj1" fmla="val -15380"/>
              <a:gd name="adj2" fmla="val 1027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1508" name="Text Box 3"/>
          <p:cNvSpPr txBox="1">
            <a:spLocks noChangeArrowheads="1"/>
          </p:cNvSpPr>
          <p:nvPr/>
        </p:nvSpPr>
        <p:spPr bwMode="auto">
          <a:xfrm>
            <a:off x="2590800" y="276225"/>
            <a:ext cx="63246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1004888" indent="-285750" eaLnBrk="0" hangingPunct="0">
              <a:defRPr>
                <a:solidFill>
                  <a:schemeClr val="tx1"/>
                </a:solidFill>
                <a:latin typeface="Arial" charset="0"/>
                <a:ea typeface="宋体" pitchFamily="2" charset="-122"/>
              </a:defRPr>
            </a:lvl2pPr>
            <a:lvl3pPr marL="1412875" indent="-228600" eaLnBrk="0" hangingPunct="0">
              <a:defRPr>
                <a:solidFill>
                  <a:schemeClr val="tx1"/>
                </a:solidFill>
                <a:latin typeface="Arial" charset="0"/>
                <a:ea typeface="宋体" pitchFamily="2" charset="-122"/>
              </a:defRPr>
            </a:lvl3pPr>
            <a:lvl4pPr marL="1820863" indent="-228600" eaLnBrk="0" hangingPunct="0">
              <a:defRPr>
                <a:solidFill>
                  <a:schemeClr val="tx1"/>
                </a:solidFill>
                <a:latin typeface="Arial" charset="0"/>
                <a:ea typeface="宋体" pitchFamily="2" charset="-122"/>
              </a:defRPr>
            </a:lvl4pPr>
            <a:lvl5pPr marL="2228850" indent="-228600" eaLnBrk="0" hangingPunct="0">
              <a:defRPr>
                <a:solidFill>
                  <a:schemeClr val="tx1"/>
                </a:solidFill>
                <a:latin typeface="Arial" charset="0"/>
                <a:ea typeface="宋体" pitchFamily="2" charset="-122"/>
              </a:defRPr>
            </a:lvl5pPr>
            <a:lvl6pPr marL="2686050" indent="-228600" eaLnBrk="0" fontAlgn="base" hangingPunct="0">
              <a:spcBef>
                <a:spcPct val="0"/>
              </a:spcBef>
              <a:spcAft>
                <a:spcPct val="0"/>
              </a:spcAft>
              <a:defRPr>
                <a:solidFill>
                  <a:schemeClr val="tx1"/>
                </a:solidFill>
                <a:latin typeface="Arial" charset="0"/>
                <a:ea typeface="宋体" pitchFamily="2" charset="-122"/>
              </a:defRPr>
            </a:lvl6pPr>
            <a:lvl7pPr marL="3143250" indent="-228600" eaLnBrk="0" fontAlgn="base" hangingPunct="0">
              <a:spcBef>
                <a:spcPct val="0"/>
              </a:spcBef>
              <a:spcAft>
                <a:spcPct val="0"/>
              </a:spcAft>
              <a:defRPr>
                <a:solidFill>
                  <a:schemeClr val="tx1"/>
                </a:solidFill>
                <a:latin typeface="Arial" charset="0"/>
                <a:ea typeface="宋体" pitchFamily="2" charset="-122"/>
              </a:defRPr>
            </a:lvl7pPr>
            <a:lvl8pPr marL="3600450" indent="-228600" eaLnBrk="0" fontAlgn="base" hangingPunct="0">
              <a:spcBef>
                <a:spcPct val="0"/>
              </a:spcBef>
              <a:spcAft>
                <a:spcPct val="0"/>
              </a:spcAft>
              <a:defRPr>
                <a:solidFill>
                  <a:schemeClr val="tx1"/>
                </a:solidFill>
                <a:latin typeface="Arial" charset="0"/>
                <a:ea typeface="宋体" pitchFamily="2" charset="-122"/>
              </a:defRPr>
            </a:lvl8pPr>
            <a:lvl9pPr marL="405765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200" b="1">
                <a:solidFill>
                  <a:srgbClr val="0000FF"/>
                </a:solidFill>
                <a:latin typeface="Times New Roman" pitchFamily="18" charset="0"/>
              </a:rPr>
              <a:t>3c</a:t>
            </a:r>
            <a:r>
              <a:rPr lang="en-US" sz="3200">
                <a:solidFill>
                  <a:srgbClr val="0000FF"/>
                </a:solidFill>
                <a:latin typeface="Times New Roman" pitchFamily="18" charset="0"/>
              </a:rPr>
              <a:t> </a:t>
            </a:r>
            <a:r>
              <a:rPr lang="en-US" sz="3200" b="1">
                <a:solidFill>
                  <a:srgbClr val="0000FF"/>
                </a:solidFill>
                <a:latin typeface="Times New Roman" pitchFamily="18" charset="0"/>
              </a:rPr>
              <a:t>Take turns m</a:t>
            </a:r>
            <a:r>
              <a:rPr lang="zh-CN" altLang="en-US" sz="3200" b="1">
                <a:solidFill>
                  <a:srgbClr val="0000FF"/>
                </a:solidFill>
                <a:latin typeface="Times New Roman" pitchFamily="18" charset="0"/>
              </a:rPr>
              <a:t>iming</a:t>
            </a:r>
            <a:r>
              <a:rPr lang="en-US" sz="3200" b="1">
                <a:solidFill>
                  <a:srgbClr val="0000FF"/>
                </a:solidFill>
                <a:latin typeface="Times New Roman" pitchFamily="18" charset="0"/>
              </a:rPr>
              <a:t> different </a:t>
            </a:r>
            <a:r>
              <a:rPr lang="en-US" altLang="zh-CN" sz="3200" b="1">
                <a:solidFill>
                  <a:srgbClr val="0000FF"/>
                </a:solidFill>
                <a:latin typeface="Times New Roman" pitchFamily="18" charset="0"/>
              </a:rPr>
              <a:t>     </a:t>
            </a: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activities in your group. The </a:t>
            </a:r>
            <a:endParaRPr lang="en-US" altLang="zh-CN" sz="3200" b="1">
              <a:solidFill>
                <a:srgbClr val="0000FF"/>
              </a:solidFill>
              <a:latin typeface="Times New Roman" pitchFamily="18" charset="0"/>
            </a:endParaRP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others in the group guess what </a:t>
            </a:r>
            <a:endParaRPr lang="en-US" altLang="zh-CN" sz="3200" b="1">
              <a:solidFill>
                <a:srgbClr val="0000FF"/>
              </a:solidFill>
              <a:latin typeface="Times New Roman" pitchFamily="18" charset="0"/>
            </a:endParaRP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the activities are.</a:t>
            </a:r>
          </a:p>
        </p:txBody>
      </p:sp>
      <p:pic>
        <p:nvPicPr>
          <p:cNvPr id="21510" name="矩形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65125"/>
            <a:ext cx="2500313"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0" descr="E:\图片库\人物\A0355.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175125"/>
            <a:ext cx="1169988"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1" descr="E:\图片库\人物\A072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4327525"/>
            <a:ext cx="8921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矩形标注 11"/>
          <p:cNvSpPr>
            <a:spLocks noChangeArrowheads="1"/>
          </p:cNvSpPr>
          <p:nvPr/>
        </p:nvSpPr>
        <p:spPr bwMode="auto">
          <a:xfrm>
            <a:off x="3200400" y="2955925"/>
            <a:ext cx="1828800" cy="990600"/>
          </a:xfrm>
          <a:prstGeom prst="wedgeRectCallout">
            <a:avLst>
              <a:gd name="adj1" fmla="val 17014"/>
              <a:gd name="adj2" fmla="val 9727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cleaning</a:t>
            </a:r>
            <a:endParaRPr lang="zh-CN" altLang="en-US" sz="3200" b="1">
              <a:solidFill>
                <a:srgbClr val="FF0000"/>
              </a:solidFill>
              <a:latin typeface="Times New Roman" pitchFamily="18" charset="0"/>
              <a:cs typeface="Times New Roman" pitchFamily="18" charset="0"/>
            </a:endParaRPr>
          </a:p>
        </p:txBody>
      </p:sp>
      <p:sp>
        <p:nvSpPr>
          <p:cNvPr id="21514" name="矩形标注 12"/>
          <p:cNvSpPr>
            <a:spLocks noChangeArrowheads="1"/>
          </p:cNvSpPr>
          <p:nvPr/>
        </p:nvSpPr>
        <p:spPr bwMode="auto">
          <a:xfrm>
            <a:off x="6324600" y="3946525"/>
            <a:ext cx="2362200" cy="1066800"/>
          </a:xfrm>
          <a:prstGeom prst="wedgeRectCallout">
            <a:avLst>
              <a:gd name="adj1" fmla="val -55241"/>
              <a:gd name="adj2" fmla="val 8690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pic>
        <p:nvPicPr>
          <p:cNvPr id="21515" name="Picture 12" descr="D:\红蜻蜓抓图\屏幕截图\截屏055.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4251325"/>
            <a:ext cx="11922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additive="base">
                                        <p:cTn id="7" dur="500" fill="hold"/>
                                        <p:tgtEl>
                                          <p:spTgt spid="21510"/>
                                        </p:tgtEl>
                                        <p:attrNameLst>
                                          <p:attrName>ppt_x</p:attrName>
                                        </p:attrNameLst>
                                      </p:cBhvr>
                                      <p:tavLst>
                                        <p:tav tm="0">
                                          <p:val>
                                            <p:strVal val="#ppt_x"/>
                                          </p:val>
                                        </p:tav>
                                        <p:tav tm="100000">
                                          <p:val>
                                            <p:strVal val="#ppt_x"/>
                                          </p:val>
                                        </p:tav>
                                      </p:tavLst>
                                    </p:anim>
                                    <p:anim calcmode="lin" valueType="num">
                                      <p:cBhvr additive="base">
                                        <p:cTn id="8" dur="500" fill="hold"/>
                                        <p:tgtEl>
                                          <p:spTgt spid="215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1508"/>
                                        </p:tgtEl>
                                        <p:attrNameLst>
                                          <p:attrName>style.visibility</p:attrName>
                                        </p:attrNameLst>
                                      </p:cBhvr>
                                      <p:to>
                                        <p:strVal val="visible"/>
                                      </p:to>
                                    </p:set>
                                    <p:animEffect transition="in" filter="randombar(horizontal)">
                                      <p:cBhvr>
                                        <p:cTn id="12" dur="500"/>
                                        <p:tgtEl>
                                          <p:spTgt spid="215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1511"/>
                                        </p:tgtEl>
                                        <p:attrNameLst>
                                          <p:attrName>style.visibility</p:attrName>
                                        </p:attrNameLst>
                                      </p:cBhvr>
                                      <p:to>
                                        <p:strVal val="visible"/>
                                      </p:to>
                                    </p:set>
                                    <p:animEffect transition="in" filter="wipe(up)">
                                      <p:cBhvr>
                                        <p:cTn id="17" dur="500"/>
                                        <p:tgtEl>
                                          <p:spTgt spid="21511"/>
                                        </p:tgtEl>
                                      </p:cBhvr>
                                    </p:animEffect>
                                  </p:childTnLst>
                                </p:cTn>
                              </p:par>
                              <p:par>
                                <p:cTn id="18" presetID="22" presetClass="entr" presetSubtype="1" fill="hold" nodeType="withEffect">
                                  <p:stCondLst>
                                    <p:cond delay="0"/>
                                  </p:stCondLst>
                                  <p:childTnLst>
                                    <p:set>
                                      <p:cBhvr>
                                        <p:cTn id="19" dur="1" fill="hold">
                                          <p:stCondLst>
                                            <p:cond delay="0"/>
                                          </p:stCondLst>
                                        </p:cTn>
                                        <p:tgtEl>
                                          <p:spTgt spid="21512"/>
                                        </p:tgtEl>
                                        <p:attrNameLst>
                                          <p:attrName>style.visibility</p:attrName>
                                        </p:attrNameLst>
                                      </p:cBhvr>
                                      <p:to>
                                        <p:strVal val="visible"/>
                                      </p:to>
                                    </p:set>
                                    <p:animEffect transition="in" filter="wipe(up)">
                                      <p:cBhvr>
                                        <p:cTn id="20" dur="500"/>
                                        <p:tgtEl>
                                          <p:spTgt spid="21512"/>
                                        </p:tgtEl>
                                      </p:cBhvr>
                                    </p:animEffect>
                                  </p:childTnLst>
                                </p:cTn>
                              </p:par>
                              <p:par>
                                <p:cTn id="21" presetID="22" presetClass="entr" presetSubtype="1" fill="hold" nodeType="withEffect">
                                  <p:stCondLst>
                                    <p:cond delay="0"/>
                                  </p:stCondLst>
                                  <p:childTnLst>
                                    <p:set>
                                      <p:cBhvr>
                                        <p:cTn id="22" dur="1" fill="hold">
                                          <p:stCondLst>
                                            <p:cond delay="0"/>
                                          </p:stCondLst>
                                        </p:cTn>
                                        <p:tgtEl>
                                          <p:spTgt spid="21515"/>
                                        </p:tgtEl>
                                        <p:attrNameLst>
                                          <p:attrName>style.visibility</p:attrName>
                                        </p:attrNameLst>
                                      </p:cBhvr>
                                      <p:to>
                                        <p:strVal val="visible"/>
                                      </p:to>
                                    </p:set>
                                    <p:animEffect transition="in" filter="wipe(up)">
                                      <p:cBhvr>
                                        <p:cTn id="23" dur="500"/>
                                        <p:tgtEl>
                                          <p:spTgt spid="2151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21506"/>
                                        </p:tgtEl>
                                        <p:attrNameLst>
                                          <p:attrName>style.visibility</p:attrName>
                                        </p:attrNameLst>
                                      </p:cBhvr>
                                      <p:to>
                                        <p:strVal val="visible"/>
                                      </p:to>
                                    </p:set>
                                    <p:animEffect transition="in" filter="wipe(up)">
                                      <p:cBhvr>
                                        <p:cTn id="28" dur="500"/>
                                        <p:tgtEl>
                                          <p:spTgt spid="215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21507"/>
                                        </p:tgtEl>
                                        <p:attrNameLst>
                                          <p:attrName>style.visibility</p:attrName>
                                        </p:attrNameLst>
                                      </p:cBhvr>
                                      <p:to>
                                        <p:strVal val="visible"/>
                                      </p:to>
                                    </p:set>
                                    <p:animEffect transition="in" filter="wipe(up)">
                                      <p:cBhvr>
                                        <p:cTn id="33" dur="500"/>
                                        <p:tgtEl>
                                          <p:spTgt spid="2150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1513"/>
                                        </p:tgtEl>
                                        <p:attrNameLst>
                                          <p:attrName>style.visibility</p:attrName>
                                        </p:attrNameLst>
                                      </p:cBhvr>
                                      <p:to>
                                        <p:strVal val="visible"/>
                                      </p:to>
                                    </p:set>
                                    <p:animEffect transition="in" filter="wipe(up)">
                                      <p:cBhvr>
                                        <p:cTn id="38" dur="500"/>
                                        <p:tgtEl>
                                          <p:spTgt spid="2151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21514"/>
                                        </p:tgtEl>
                                        <p:attrNameLst>
                                          <p:attrName>style.visibility</p:attrName>
                                        </p:attrNameLst>
                                      </p:cBhvr>
                                      <p:to>
                                        <p:strVal val="visible"/>
                                      </p:to>
                                    </p:set>
                                    <p:animEffect transition="in" filter="wipe(up)">
                                      <p:cBhvr>
                                        <p:cTn id="43" dur="5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autoUpdateAnimBg="0"/>
      <p:bldP spid="21507" grpId="0" animBg="1" autoUpdateAnimBg="0"/>
      <p:bldP spid="21508" grpId="0" autoUpdateAnimBg="0"/>
      <p:bldP spid="21513" grpId="0" animBg="1" autoUpdateAnimBg="0"/>
      <p:bldP spid="21514"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矩形标注 9"/>
          <p:cNvSpPr>
            <a:spLocks noChangeArrowheads="1"/>
          </p:cNvSpPr>
          <p:nvPr/>
        </p:nvSpPr>
        <p:spPr bwMode="auto">
          <a:xfrm>
            <a:off x="228600" y="609600"/>
            <a:ext cx="3200400" cy="762000"/>
          </a:xfrm>
          <a:prstGeom prst="wedgeRectCallout">
            <a:avLst>
              <a:gd name="adj1" fmla="val 25199"/>
              <a:gd name="adj2" fmla="val 9358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2531" name="矩形标注 10"/>
          <p:cNvSpPr>
            <a:spLocks noChangeArrowheads="1"/>
          </p:cNvSpPr>
          <p:nvPr/>
        </p:nvSpPr>
        <p:spPr bwMode="auto">
          <a:xfrm>
            <a:off x="5334000" y="685800"/>
            <a:ext cx="3200400" cy="685800"/>
          </a:xfrm>
          <a:prstGeom prst="wedgeRectCallout">
            <a:avLst>
              <a:gd name="adj1" fmla="val -33940"/>
              <a:gd name="adj2" fmla="val 9097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writing?</a:t>
            </a:r>
            <a:endParaRPr lang="zh-CN" altLang="en-US" sz="3200" b="1">
              <a:solidFill>
                <a:srgbClr val="FF0000"/>
              </a:solidFill>
              <a:latin typeface="Times New Roman" pitchFamily="18" charset="0"/>
              <a:cs typeface="Times New Roman" pitchFamily="18" charset="0"/>
            </a:endParaRPr>
          </a:p>
        </p:txBody>
      </p:sp>
      <p:sp>
        <p:nvSpPr>
          <p:cNvPr id="22532" name="矩形标注 11"/>
          <p:cNvSpPr>
            <a:spLocks noChangeArrowheads="1"/>
          </p:cNvSpPr>
          <p:nvPr/>
        </p:nvSpPr>
        <p:spPr bwMode="auto">
          <a:xfrm>
            <a:off x="304800" y="1752600"/>
            <a:ext cx="2286000" cy="1143000"/>
          </a:xfrm>
          <a:prstGeom prst="wedgeRectCallout">
            <a:avLst>
              <a:gd name="adj1" fmla="val 72500"/>
              <a:gd name="adj2" fmla="val 1041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sp>
        <p:nvSpPr>
          <p:cNvPr id="22533" name="矩形标注 12"/>
          <p:cNvSpPr>
            <a:spLocks noChangeArrowheads="1"/>
          </p:cNvSpPr>
          <p:nvPr/>
        </p:nvSpPr>
        <p:spPr bwMode="auto">
          <a:xfrm>
            <a:off x="7162800" y="1600200"/>
            <a:ext cx="1981200" cy="1143000"/>
          </a:xfrm>
          <a:prstGeom prst="wedgeRectCallout">
            <a:avLst>
              <a:gd name="adj1" fmla="val -69074"/>
              <a:gd name="adj2" fmla="val 36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drawing?</a:t>
            </a:r>
            <a:endParaRPr lang="zh-CN" altLang="en-US" sz="3200" b="1">
              <a:solidFill>
                <a:srgbClr val="FF0000"/>
              </a:solidFill>
              <a:latin typeface="Times New Roman" pitchFamily="18" charset="0"/>
              <a:cs typeface="Times New Roman" pitchFamily="18" charset="0"/>
            </a:endParaRPr>
          </a:p>
        </p:txBody>
      </p:sp>
      <p:sp>
        <p:nvSpPr>
          <p:cNvPr id="22534" name="矩形标注 13"/>
          <p:cNvSpPr>
            <a:spLocks noChangeArrowheads="1"/>
          </p:cNvSpPr>
          <p:nvPr/>
        </p:nvSpPr>
        <p:spPr bwMode="auto">
          <a:xfrm>
            <a:off x="0" y="3657600"/>
            <a:ext cx="2590800" cy="762000"/>
          </a:xfrm>
          <a:prstGeom prst="wedgeRectCallout">
            <a:avLst>
              <a:gd name="adj1" fmla="val 52468"/>
              <a:gd name="adj2" fmla="val 9383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2535" name="矩形标注 14"/>
          <p:cNvSpPr>
            <a:spLocks noChangeArrowheads="1"/>
          </p:cNvSpPr>
          <p:nvPr/>
        </p:nvSpPr>
        <p:spPr bwMode="auto">
          <a:xfrm>
            <a:off x="4038600" y="3505200"/>
            <a:ext cx="5029200" cy="533400"/>
          </a:xfrm>
          <a:prstGeom prst="wedgeRectCallout">
            <a:avLst>
              <a:gd name="adj1" fmla="val -32009"/>
              <a:gd name="adj2" fmla="val 180356"/>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reading a book?</a:t>
            </a:r>
            <a:endParaRPr lang="zh-CN" altLang="en-US" sz="3200" b="1">
              <a:solidFill>
                <a:srgbClr val="FF0000"/>
              </a:solidFill>
              <a:latin typeface="Times New Roman" pitchFamily="18" charset="0"/>
              <a:cs typeface="Times New Roman" pitchFamily="18" charset="0"/>
            </a:endParaRPr>
          </a:p>
        </p:txBody>
      </p:sp>
      <p:sp>
        <p:nvSpPr>
          <p:cNvPr id="22536" name="矩形标注 15"/>
          <p:cNvSpPr>
            <a:spLocks noChangeArrowheads="1"/>
          </p:cNvSpPr>
          <p:nvPr/>
        </p:nvSpPr>
        <p:spPr bwMode="auto">
          <a:xfrm>
            <a:off x="76200" y="4953000"/>
            <a:ext cx="2362200" cy="1143000"/>
          </a:xfrm>
          <a:prstGeom prst="wedgeRectCallout">
            <a:avLst>
              <a:gd name="adj1" fmla="val 70458"/>
              <a:gd name="adj2" fmla="val 115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sp>
        <p:nvSpPr>
          <p:cNvPr id="22537" name="矩形标注 16"/>
          <p:cNvSpPr>
            <a:spLocks noChangeArrowheads="1"/>
          </p:cNvSpPr>
          <p:nvPr/>
        </p:nvSpPr>
        <p:spPr bwMode="auto">
          <a:xfrm>
            <a:off x="7086600" y="4343400"/>
            <a:ext cx="1676400" cy="1143000"/>
          </a:xfrm>
          <a:prstGeom prst="wedgeRectCallout">
            <a:avLst>
              <a:gd name="adj1" fmla="val -72028"/>
              <a:gd name="adj2" fmla="val 2124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singing?</a:t>
            </a:r>
            <a:endParaRPr lang="zh-CN" altLang="en-US" sz="3200" b="1">
              <a:solidFill>
                <a:srgbClr val="FF0000"/>
              </a:solidFill>
              <a:latin typeface="Times New Roman" pitchFamily="18" charset="0"/>
              <a:cs typeface="Times New Roman" pitchFamily="18" charset="0"/>
            </a:endParaRPr>
          </a:p>
        </p:txBody>
      </p:sp>
      <p:pic>
        <p:nvPicPr>
          <p:cNvPr id="22538" name="Picture 13" descr="E:\图片库\人物\女孩1手拿铅笔.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150" y="1752600"/>
            <a:ext cx="1390650"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15" descr="E:\图片库\人物\A027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676400"/>
            <a:ext cx="84772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0" name="Picture 16" descr="E:\图片库\人物\318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1676400"/>
            <a:ext cx="844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1" name="Picture 17" descr="E:\图片库\人物\4010.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4724400"/>
            <a:ext cx="10096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2" name="Picture 18" descr="E:\图片库\人物\2494.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800600"/>
            <a:ext cx="858838"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3" name="Picture 19" descr="E:\图片库\人物\A0256.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4495800"/>
            <a:ext cx="64611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2538"/>
                                        </p:tgtEl>
                                        <p:attrNameLst>
                                          <p:attrName>style.visibility</p:attrName>
                                        </p:attrNameLst>
                                      </p:cBhvr>
                                      <p:to>
                                        <p:strVal val="visible"/>
                                      </p:to>
                                    </p:set>
                                    <p:anim calcmode="lin" valueType="num">
                                      <p:cBhvr>
                                        <p:cTn id="7" dur="500" fill="hold"/>
                                        <p:tgtEl>
                                          <p:spTgt spid="22538"/>
                                        </p:tgtEl>
                                        <p:attrNameLst>
                                          <p:attrName>ppt_w</p:attrName>
                                        </p:attrNameLst>
                                      </p:cBhvr>
                                      <p:tavLst>
                                        <p:tav tm="0">
                                          <p:val>
                                            <p:fltVal val="0"/>
                                          </p:val>
                                        </p:tav>
                                        <p:tav tm="100000">
                                          <p:val>
                                            <p:strVal val="#ppt_w"/>
                                          </p:val>
                                        </p:tav>
                                      </p:tavLst>
                                    </p:anim>
                                    <p:anim calcmode="lin" valueType="num">
                                      <p:cBhvr>
                                        <p:cTn id="8" dur="500" fill="hold"/>
                                        <p:tgtEl>
                                          <p:spTgt spid="22538"/>
                                        </p:tgtEl>
                                        <p:attrNameLst>
                                          <p:attrName>ppt_h</p:attrName>
                                        </p:attrNameLst>
                                      </p:cBhvr>
                                      <p:tavLst>
                                        <p:tav tm="0">
                                          <p:val>
                                            <p:fltVal val="0"/>
                                          </p:val>
                                        </p:tav>
                                        <p:tav tm="100000">
                                          <p:val>
                                            <p:strVal val="#ppt_h"/>
                                          </p:val>
                                        </p:tav>
                                      </p:tavLst>
                                    </p:anim>
                                    <p:animEffect transition="in" filter="fade">
                                      <p:cBhvr>
                                        <p:cTn id="9" dur="500"/>
                                        <p:tgtEl>
                                          <p:spTgt spid="22538"/>
                                        </p:tgtEl>
                                      </p:cBhvr>
                                    </p:animEffect>
                                  </p:childTnLst>
                                </p:cTn>
                              </p:par>
                              <p:par>
                                <p:cTn id="10" presetID="53" presetClass="entr" presetSubtype="0" fill="hold" nodeType="withEffect">
                                  <p:stCondLst>
                                    <p:cond delay="0"/>
                                  </p:stCondLst>
                                  <p:childTnLst>
                                    <p:set>
                                      <p:cBhvr>
                                        <p:cTn id="11" dur="1" fill="hold">
                                          <p:stCondLst>
                                            <p:cond delay="0"/>
                                          </p:stCondLst>
                                        </p:cTn>
                                        <p:tgtEl>
                                          <p:spTgt spid="22540"/>
                                        </p:tgtEl>
                                        <p:attrNameLst>
                                          <p:attrName>style.visibility</p:attrName>
                                        </p:attrNameLst>
                                      </p:cBhvr>
                                      <p:to>
                                        <p:strVal val="visible"/>
                                      </p:to>
                                    </p:set>
                                    <p:anim calcmode="lin" valueType="num">
                                      <p:cBhvr>
                                        <p:cTn id="12" dur="500" fill="hold"/>
                                        <p:tgtEl>
                                          <p:spTgt spid="22540"/>
                                        </p:tgtEl>
                                        <p:attrNameLst>
                                          <p:attrName>ppt_w</p:attrName>
                                        </p:attrNameLst>
                                      </p:cBhvr>
                                      <p:tavLst>
                                        <p:tav tm="0">
                                          <p:val>
                                            <p:fltVal val="0"/>
                                          </p:val>
                                        </p:tav>
                                        <p:tav tm="100000">
                                          <p:val>
                                            <p:strVal val="#ppt_w"/>
                                          </p:val>
                                        </p:tav>
                                      </p:tavLst>
                                    </p:anim>
                                    <p:anim calcmode="lin" valueType="num">
                                      <p:cBhvr>
                                        <p:cTn id="13" dur="500" fill="hold"/>
                                        <p:tgtEl>
                                          <p:spTgt spid="22540"/>
                                        </p:tgtEl>
                                        <p:attrNameLst>
                                          <p:attrName>ppt_h</p:attrName>
                                        </p:attrNameLst>
                                      </p:cBhvr>
                                      <p:tavLst>
                                        <p:tav tm="0">
                                          <p:val>
                                            <p:fltVal val="0"/>
                                          </p:val>
                                        </p:tav>
                                        <p:tav tm="100000">
                                          <p:val>
                                            <p:strVal val="#ppt_h"/>
                                          </p:val>
                                        </p:tav>
                                      </p:tavLst>
                                    </p:anim>
                                    <p:animEffect transition="in" filter="fade">
                                      <p:cBhvr>
                                        <p:cTn id="14" dur="500"/>
                                        <p:tgtEl>
                                          <p:spTgt spid="22540"/>
                                        </p:tgtEl>
                                      </p:cBhvr>
                                    </p:animEffect>
                                  </p:childTnLst>
                                </p:cTn>
                              </p:par>
                              <p:par>
                                <p:cTn id="15" presetID="53" presetClass="entr" presetSubtype="0" fill="hold" nodeType="withEffect">
                                  <p:stCondLst>
                                    <p:cond delay="0"/>
                                  </p:stCondLst>
                                  <p:childTnLst>
                                    <p:set>
                                      <p:cBhvr>
                                        <p:cTn id="16" dur="1" fill="hold">
                                          <p:stCondLst>
                                            <p:cond delay="0"/>
                                          </p:stCondLst>
                                        </p:cTn>
                                        <p:tgtEl>
                                          <p:spTgt spid="22539"/>
                                        </p:tgtEl>
                                        <p:attrNameLst>
                                          <p:attrName>style.visibility</p:attrName>
                                        </p:attrNameLst>
                                      </p:cBhvr>
                                      <p:to>
                                        <p:strVal val="visible"/>
                                      </p:to>
                                    </p:set>
                                    <p:anim calcmode="lin" valueType="num">
                                      <p:cBhvr>
                                        <p:cTn id="17" dur="500" fill="hold"/>
                                        <p:tgtEl>
                                          <p:spTgt spid="22539"/>
                                        </p:tgtEl>
                                        <p:attrNameLst>
                                          <p:attrName>ppt_w</p:attrName>
                                        </p:attrNameLst>
                                      </p:cBhvr>
                                      <p:tavLst>
                                        <p:tav tm="0">
                                          <p:val>
                                            <p:fltVal val="0"/>
                                          </p:val>
                                        </p:tav>
                                        <p:tav tm="100000">
                                          <p:val>
                                            <p:strVal val="#ppt_w"/>
                                          </p:val>
                                        </p:tav>
                                      </p:tavLst>
                                    </p:anim>
                                    <p:anim calcmode="lin" valueType="num">
                                      <p:cBhvr>
                                        <p:cTn id="18" dur="500" fill="hold"/>
                                        <p:tgtEl>
                                          <p:spTgt spid="22539"/>
                                        </p:tgtEl>
                                        <p:attrNameLst>
                                          <p:attrName>ppt_h</p:attrName>
                                        </p:attrNameLst>
                                      </p:cBhvr>
                                      <p:tavLst>
                                        <p:tav tm="0">
                                          <p:val>
                                            <p:fltVal val="0"/>
                                          </p:val>
                                        </p:tav>
                                        <p:tav tm="100000">
                                          <p:val>
                                            <p:strVal val="#ppt_h"/>
                                          </p:val>
                                        </p:tav>
                                      </p:tavLst>
                                    </p:anim>
                                    <p:animEffect transition="in" filter="fade">
                                      <p:cBhvr>
                                        <p:cTn id="19" dur="500"/>
                                        <p:tgtEl>
                                          <p:spTgt spid="2253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2531"/>
                                        </p:tgtEl>
                                        <p:attrNameLst>
                                          <p:attrName>style.visibility</p:attrName>
                                        </p:attrNameLst>
                                      </p:cBhvr>
                                      <p:to>
                                        <p:strVal val="visible"/>
                                      </p:to>
                                    </p:set>
                                    <p:anim calcmode="lin" valueType="num">
                                      <p:cBhvr additive="base">
                                        <p:cTn id="24" dur="500" fill="hold"/>
                                        <p:tgtEl>
                                          <p:spTgt spid="22531"/>
                                        </p:tgtEl>
                                        <p:attrNameLst>
                                          <p:attrName>ppt_x</p:attrName>
                                        </p:attrNameLst>
                                      </p:cBhvr>
                                      <p:tavLst>
                                        <p:tav tm="0">
                                          <p:val>
                                            <p:strVal val="1+#ppt_w/2"/>
                                          </p:val>
                                        </p:tav>
                                        <p:tav tm="100000">
                                          <p:val>
                                            <p:strVal val="#ppt_x"/>
                                          </p:val>
                                        </p:tav>
                                      </p:tavLst>
                                    </p:anim>
                                    <p:anim calcmode="lin" valueType="num">
                                      <p:cBhvr additive="base">
                                        <p:cTn id="25"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22530"/>
                                        </p:tgtEl>
                                        <p:attrNameLst>
                                          <p:attrName>style.visibility</p:attrName>
                                        </p:attrNameLst>
                                      </p:cBhvr>
                                      <p:to>
                                        <p:strVal val="visible"/>
                                      </p:to>
                                    </p:set>
                                    <p:animEffect transition="in" filter="fade">
                                      <p:cBhvr>
                                        <p:cTn id="30" dur="800" decel="100000"/>
                                        <p:tgtEl>
                                          <p:spTgt spid="22530"/>
                                        </p:tgtEl>
                                      </p:cBhvr>
                                    </p:animEffect>
                                    <p:anim calcmode="lin" valueType="num">
                                      <p:cBhvr>
                                        <p:cTn id="31" dur="800" decel="100000" fill="hold"/>
                                        <p:tgtEl>
                                          <p:spTgt spid="22530"/>
                                        </p:tgtEl>
                                        <p:attrNameLst>
                                          <p:attrName>style.rotation</p:attrName>
                                        </p:attrNameLst>
                                      </p:cBhvr>
                                      <p:tavLst>
                                        <p:tav tm="0">
                                          <p:val>
                                            <p:fltVal val="-90"/>
                                          </p:val>
                                        </p:tav>
                                        <p:tav tm="100000">
                                          <p:val>
                                            <p:fltVal val="0"/>
                                          </p:val>
                                        </p:tav>
                                      </p:tavLst>
                                    </p:anim>
                                    <p:anim calcmode="lin" valueType="num">
                                      <p:cBhvr>
                                        <p:cTn id="32" dur="800" decel="100000" fill="hold"/>
                                        <p:tgtEl>
                                          <p:spTgt spid="22530"/>
                                        </p:tgtEl>
                                        <p:attrNameLst>
                                          <p:attrName>ppt_x</p:attrName>
                                        </p:attrNameLst>
                                      </p:cBhvr>
                                      <p:tavLst>
                                        <p:tav tm="0">
                                          <p:val>
                                            <p:strVal val="#ppt_x+0.4"/>
                                          </p:val>
                                        </p:tav>
                                        <p:tav tm="100000">
                                          <p:val>
                                            <p:strVal val="#ppt_x-0.05"/>
                                          </p:val>
                                        </p:tav>
                                      </p:tavLst>
                                    </p:anim>
                                    <p:anim calcmode="lin" valueType="num">
                                      <p:cBhvr>
                                        <p:cTn id="33" dur="800" decel="100000" fill="hold"/>
                                        <p:tgtEl>
                                          <p:spTgt spid="22530"/>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22533"/>
                                        </p:tgtEl>
                                        <p:attrNameLst>
                                          <p:attrName>style.visibility</p:attrName>
                                        </p:attrNameLst>
                                      </p:cBhvr>
                                      <p:to>
                                        <p:strVal val="visible"/>
                                      </p:to>
                                    </p:set>
                                    <p:anim calcmode="lin" valueType="num">
                                      <p:cBhvr>
                                        <p:cTn id="40" dur="500" fill="hold"/>
                                        <p:tgtEl>
                                          <p:spTgt spid="22533"/>
                                        </p:tgtEl>
                                        <p:attrNameLst>
                                          <p:attrName>ppt_w</p:attrName>
                                        </p:attrNameLst>
                                      </p:cBhvr>
                                      <p:tavLst>
                                        <p:tav tm="0">
                                          <p:val>
                                            <p:fltVal val="0"/>
                                          </p:val>
                                        </p:tav>
                                        <p:tav tm="100000">
                                          <p:val>
                                            <p:strVal val="#ppt_w"/>
                                          </p:val>
                                        </p:tav>
                                      </p:tavLst>
                                    </p:anim>
                                    <p:anim calcmode="lin" valueType="num">
                                      <p:cBhvr>
                                        <p:cTn id="41" dur="500" fill="hold"/>
                                        <p:tgtEl>
                                          <p:spTgt spid="22533"/>
                                        </p:tgtEl>
                                        <p:attrNameLst>
                                          <p:attrName>ppt_h</p:attrName>
                                        </p:attrNameLst>
                                      </p:cBhvr>
                                      <p:tavLst>
                                        <p:tav tm="0">
                                          <p:val>
                                            <p:fltVal val="0"/>
                                          </p:val>
                                        </p:tav>
                                        <p:tav tm="100000">
                                          <p:val>
                                            <p:strVal val="#ppt_h"/>
                                          </p:val>
                                        </p:tav>
                                      </p:tavLst>
                                    </p:anim>
                                    <p:anim calcmode="lin" valueType="num">
                                      <p:cBhvr>
                                        <p:cTn id="42" dur="500" fill="hold"/>
                                        <p:tgtEl>
                                          <p:spTgt spid="22533"/>
                                        </p:tgtEl>
                                        <p:attrNameLst>
                                          <p:attrName>style.rotation</p:attrName>
                                        </p:attrNameLst>
                                      </p:cBhvr>
                                      <p:tavLst>
                                        <p:tav tm="0">
                                          <p:val>
                                            <p:fltVal val="360"/>
                                          </p:val>
                                        </p:tav>
                                        <p:tav tm="100000">
                                          <p:val>
                                            <p:fltVal val="0"/>
                                          </p:val>
                                        </p:tav>
                                      </p:tavLst>
                                    </p:anim>
                                    <p:animEffect transition="in" filter="fade">
                                      <p:cBhvr>
                                        <p:cTn id="43" dur="500"/>
                                        <p:tgtEl>
                                          <p:spTgt spid="2253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2532"/>
                                        </p:tgtEl>
                                        <p:attrNameLst>
                                          <p:attrName>style.visibility</p:attrName>
                                        </p:attrNameLst>
                                      </p:cBhvr>
                                      <p:to>
                                        <p:strVal val="visible"/>
                                      </p:to>
                                    </p:set>
                                    <p:anim calcmode="lin" valueType="num">
                                      <p:cBhvr additive="base">
                                        <p:cTn id="48" dur="500" fill="hold"/>
                                        <p:tgtEl>
                                          <p:spTgt spid="22532"/>
                                        </p:tgtEl>
                                        <p:attrNameLst>
                                          <p:attrName>ppt_x</p:attrName>
                                        </p:attrNameLst>
                                      </p:cBhvr>
                                      <p:tavLst>
                                        <p:tav tm="0">
                                          <p:val>
                                            <p:strVal val="0-#ppt_w/2"/>
                                          </p:val>
                                        </p:tav>
                                        <p:tav tm="100000">
                                          <p:val>
                                            <p:strVal val="#ppt_x"/>
                                          </p:val>
                                        </p:tav>
                                      </p:tavLst>
                                    </p:anim>
                                    <p:anim calcmode="lin" valueType="num">
                                      <p:cBhvr additive="base">
                                        <p:cTn id="49" dur="500" fill="hold"/>
                                        <p:tgtEl>
                                          <p:spTgt spid="22532"/>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22543"/>
                                        </p:tgtEl>
                                        <p:attrNameLst>
                                          <p:attrName>style.visibility</p:attrName>
                                        </p:attrNameLst>
                                      </p:cBhvr>
                                      <p:to>
                                        <p:strVal val="visible"/>
                                      </p:to>
                                    </p:set>
                                    <p:anim calcmode="lin" valueType="num">
                                      <p:cBhvr>
                                        <p:cTn id="54" dur="500" fill="hold"/>
                                        <p:tgtEl>
                                          <p:spTgt spid="22543"/>
                                        </p:tgtEl>
                                        <p:attrNameLst>
                                          <p:attrName>ppt_w</p:attrName>
                                        </p:attrNameLst>
                                      </p:cBhvr>
                                      <p:tavLst>
                                        <p:tav tm="0">
                                          <p:val>
                                            <p:fltVal val="0"/>
                                          </p:val>
                                        </p:tav>
                                        <p:tav tm="100000">
                                          <p:val>
                                            <p:strVal val="#ppt_w"/>
                                          </p:val>
                                        </p:tav>
                                      </p:tavLst>
                                    </p:anim>
                                    <p:anim calcmode="lin" valueType="num">
                                      <p:cBhvr>
                                        <p:cTn id="55" dur="500" fill="hold"/>
                                        <p:tgtEl>
                                          <p:spTgt spid="22543"/>
                                        </p:tgtEl>
                                        <p:attrNameLst>
                                          <p:attrName>ppt_h</p:attrName>
                                        </p:attrNameLst>
                                      </p:cBhvr>
                                      <p:tavLst>
                                        <p:tav tm="0">
                                          <p:val>
                                            <p:fltVal val="0"/>
                                          </p:val>
                                        </p:tav>
                                        <p:tav tm="100000">
                                          <p:val>
                                            <p:strVal val="#ppt_h"/>
                                          </p:val>
                                        </p:tav>
                                      </p:tavLst>
                                    </p:anim>
                                    <p:animEffect transition="in" filter="fade">
                                      <p:cBhvr>
                                        <p:cTn id="56" dur="500"/>
                                        <p:tgtEl>
                                          <p:spTgt spid="22543"/>
                                        </p:tgtEl>
                                      </p:cBhvr>
                                    </p:animEffect>
                                  </p:childTnLst>
                                </p:cTn>
                              </p:par>
                              <p:par>
                                <p:cTn id="57" presetID="53" presetClass="entr" presetSubtype="0" fill="hold" nodeType="withEffect">
                                  <p:stCondLst>
                                    <p:cond delay="0"/>
                                  </p:stCondLst>
                                  <p:childTnLst>
                                    <p:set>
                                      <p:cBhvr>
                                        <p:cTn id="58" dur="1" fill="hold">
                                          <p:stCondLst>
                                            <p:cond delay="0"/>
                                          </p:stCondLst>
                                        </p:cTn>
                                        <p:tgtEl>
                                          <p:spTgt spid="22541"/>
                                        </p:tgtEl>
                                        <p:attrNameLst>
                                          <p:attrName>style.visibility</p:attrName>
                                        </p:attrNameLst>
                                      </p:cBhvr>
                                      <p:to>
                                        <p:strVal val="visible"/>
                                      </p:to>
                                    </p:set>
                                    <p:anim calcmode="lin" valueType="num">
                                      <p:cBhvr>
                                        <p:cTn id="59" dur="500" fill="hold"/>
                                        <p:tgtEl>
                                          <p:spTgt spid="22541"/>
                                        </p:tgtEl>
                                        <p:attrNameLst>
                                          <p:attrName>ppt_w</p:attrName>
                                        </p:attrNameLst>
                                      </p:cBhvr>
                                      <p:tavLst>
                                        <p:tav tm="0">
                                          <p:val>
                                            <p:fltVal val="0"/>
                                          </p:val>
                                        </p:tav>
                                        <p:tav tm="100000">
                                          <p:val>
                                            <p:strVal val="#ppt_w"/>
                                          </p:val>
                                        </p:tav>
                                      </p:tavLst>
                                    </p:anim>
                                    <p:anim calcmode="lin" valueType="num">
                                      <p:cBhvr>
                                        <p:cTn id="60" dur="500" fill="hold"/>
                                        <p:tgtEl>
                                          <p:spTgt spid="22541"/>
                                        </p:tgtEl>
                                        <p:attrNameLst>
                                          <p:attrName>ppt_h</p:attrName>
                                        </p:attrNameLst>
                                      </p:cBhvr>
                                      <p:tavLst>
                                        <p:tav tm="0">
                                          <p:val>
                                            <p:fltVal val="0"/>
                                          </p:val>
                                        </p:tav>
                                        <p:tav tm="100000">
                                          <p:val>
                                            <p:strVal val="#ppt_h"/>
                                          </p:val>
                                        </p:tav>
                                      </p:tavLst>
                                    </p:anim>
                                    <p:animEffect transition="in" filter="fade">
                                      <p:cBhvr>
                                        <p:cTn id="61" dur="500"/>
                                        <p:tgtEl>
                                          <p:spTgt spid="22541"/>
                                        </p:tgtEl>
                                      </p:cBhvr>
                                    </p:animEffect>
                                  </p:childTnLst>
                                </p:cTn>
                              </p:par>
                              <p:par>
                                <p:cTn id="62" presetID="53" presetClass="entr" presetSubtype="0" fill="hold" nodeType="withEffect">
                                  <p:stCondLst>
                                    <p:cond delay="0"/>
                                  </p:stCondLst>
                                  <p:childTnLst>
                                    <p:set>
                                      <p:cBhvr>
                                        <p:cTn id="63" dur="1" fill="hold">
                                          <p:stCondLst>
                                            <p:cond delay="0"/>
                                          </p:stCondLst>
                                        </p:cTn>
                                        <p:tgtEl>
                                          <p:spTgt spid="22542"/>
                                        </p:tgtEl>
                                        <p:attrNameLst>
                                          <p:attrName>style.visibility</p:attrName>
                                        </p:attrNameLst>
                                      </p:cBhvr>
                                      <p:to>
                                        <p:strVal val="visible"/>
                                      </p:to>
                                    </p:set>
                                    <p:anim calcmode="lin" valueType="num">
                                      <p:cBhvr>
                                        <p:cTn id="64" dur="500" fill="hold"/>
                                        <p:tgtEl>
                                          <p:spTgt spid="22542"/>
                                        </p:tgtEl>
                                        <p:attrNameLst>
                                          <p:attrName>ppt_w</p:attrName>
                                        </p:attrNameLst>
                                      </p:cBhvr>
                                      <p:tavLst>
                                        <p:tav tm="0">
                                          <p:val>
                                            <p:fltVal val="0"/>
                                          </p:val>
                                        </p:tav>
                                        <p:tav tm="100000">
                                          <p:val>
                                            <p:strVal val="#ppt_w"/>
                                          </p:val>
                                        </p:tav>
                                      </p:tavLst>
                                    </p:anim>
                                    <p:anim calcmode="lin" valueType="num">
                                      <p:cBhvr>
                                        <p:cTn id="65" dur="500" fill="hold"/>
                                        <p:tgtEl>
                                          <p:spTgt spid="22542"/>
                                        </p:tgtEl>
                                        <p:attrNameLst>
                                          <p:attrName>ppt_h</p:attrName>
                                        </p:attrNameLst>
                                      </p:cBhvr>
                                      <p:tavLst>
                                        <p:tav tm="0">
                                          <p:val>
                                            <p:fltVal val="0"/>
                                          </p:val>
                                        </p:tav>
                                        <p:tav tm="100000">
                                          <p:val>
                                            <p:strVal val="#ppt_h"/>
                                          </p:val>
                                        </p:tav>
                                      </p:tavLst>
                                    </p:anim>
                                    <p:animEffect transition="in" filter="fade">
                                      <p:cBhvr>
                                        <p:cTn id="66" dur="500"/>
                                        <p:tgtEl>
                                          <p:spTgt spid="22542"/>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22535"/>
                                        </p:tgtEl>
                                        <p:attrNameLst>
                                          <p:attrName>style.visibility</p:attrName>
                                        </p:attrNameLst>
                                      </p:cBhvr>
                                      <p:to>
                                        <p:strVal val="visible"/>
                                      </p:to>
                                    </p:set>
                                    <p:anim calcmode="lin" valueType="num">
                                      <p:cBhvr additive="base">
                                        <p:cTn id="71" dur="500" fill="hold"/>
                                        <p:tgtEl>
                                          <p:spTgt spid="22535"/>
                                        </p:tgtEl>
                                        <p:attrNameLst>
                                          <p:attrName>ppt_x</p:attrName>
                                        </p:attrNameLst>
                                      </p:cBhvr>
                                      <p:tavLst>
                                        <p:tav tm="0">
                                          <p:val>
                                            <p:strVal val="1+#ppt_w/2"/>
                                          </p:val>
                                        </p:tav>
                                        <p:tav tm="100000">
                                          <p:val>
                                            <p:strVal val="#ppt_x"/>
                                          </p:val>
                                        </p:tav>
                                      </p:tavLst>
                                    </p:anim>
                                    <p:anim calcmode="lin" valueType="num">
                                      <p:cBhvr additive="base">
                                        <p:cTn id="72"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9" presetClass="entr" presetSubtype="0" decel="100000" fill="hold" nodeType="clickEffect">
                                  <p:stCondLst>
                                    <p:cond delay="0"/>
                                  </p:stCondLst>
                                  <p:childTnLst>
                                    <p:set>
                                      <p:cBhvr>
                                        <p:cTn id="76" dur="1" fill="hold">
                                          <p:stCondLst>
                                            <p:cond delay="0"/>
                                          </p:stCondLst>
                                        </p:cTn>
                                        <p:tgtEl>
                                          <p:spTgt spid="22534"/>
                                        </p:tgtEl>
                                        <p:attrNameLst>
                                          <p:attrName>style.visibility</p:attrName>
                                        </p:attrNameLst>
                                      </p:cBhvr>
                                      <p:to>
                                        <p:strVal val="visible"/>
                                      </p:to>
                                    </p:set>
                                    <p:anim calcmode="lin" valueType="num">
                                      <p:cBhvr>
                                        <p:cTn id="77" dur="500" fill="hold"/>
                                        <p:tgtEl>
                                          <p:spTgt spid="22534"/>
                                        </p:tgtEl>
                                        <p:attrNameLst>
                                          <p:attrName>ppt_w</p:attrName>
                                        </p:attrNameLst>
                                      </p:cBhvr>
                                      <p:tavLst>
                                        <p:tav tm="0">
                                          <p:val>
                                            <p:fltVal val="0"/>
                                          </p:val>
                                        </p:tav>
                                        <p:tav tm="100000">
                                          <p:val>
                                            <p:strVal val="#ppt_w"/>
                                          </p:val>
                                        </p:tav>
                                      </p:tavLst>
                                    </p:anim>
                                    <p:anim calcmode="lin" valueType="num">
                                      <p:cBhvr>
                                        <p:cTn id="78" dur="500" fill="hold"/>
                                        <p:tgtEl>
                                          <p:spTgt spid="22534"/>
                                        </p:tgtEl>
                                        <p:attrNameLst>
                                          <p:attrName>ppt_h</p:attrName>
                                        </p:attrNameLst>
                                      </p:cBhvr>
                                      <p:tavLst>
                                        <p:tav tm="0">
                                          <p:val>
                                            <p:fltVal val="0"/>
                                          </p:val>
                                        </p:tav>
                                        <p:tav tm="100000">
                                          <p:val>
                                            <p:strVal val="#ppt_h"/>
                                          </p:val>
                                        </p:tav>
                                      </p:tavLst>
                                    </p:anim>
                                    <p:anim calcmode="lin" valueType="num">
                                      <p:cBhvr>
                                        <p:cTn id="79" dur="500" fill="hold"/>
                                        <p:tgtEl>
                                          <p:spTgt spid="22534"/>
                                        </p:tgtEl>
                                        <p:attrNameLst>
                                          <p:attrName>style.rotation</p:attrName>
                                        </p:attrNameLst>
                                      </p:cBhvr>
                                      <p:tavLst>
                                        <p:tav tm="0">
                                          <p:val>
                                            <p:fltVal val="360"/>
                                          </p:val>
                                        </p:tav>
                                        <p:tav tm="100000">
                                          <p:val>
                                            <p:fltVal val="0"/>
                                          </p:val>
                                        </p:tav>
                                      </p:tavLst>
                                    </p:anim>
                                    <p:animEffect transition="in" filter="fade">
                                      <p:cBhvr>
                                        <p:cTn id="80" dur="500"/>
                                        <p:tgtEl>
                                          <p:spTgt spid="22534"/>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1" fill="hold" grpId="0" nodeType="clickEffect">
                                  <p:stCondLst>
                                    <p:cond delay="0"/>
                                  </p:stCondLst>
                                  <p:childTnLst>
                                    <p:set>
                                      <p:cBhvr>
                                        <p:cTn id="84" dur="1" fill="hold">
                                          <p:stCondLst>
                                            <p:cond delay="0"/>
                                          </p:stCondLst>
                                        </p:cTn>
                                        <p:tgtEl>
                                          <p:spTgt spid="22537"/>
                                        </p:tgtEl>
                                        <p:attrNameLst>
                                          <p:attrName>style.visibility</p:attrName>
                                        </p:attrNameLst>
                                      </p:cBhvr>
                                      <p:to>
                                        <p:strVal val="visible"/>
                                      </p:to>
                                    </p:set>
                                    <p:anim calcmode="lin" valueType="num">
                                      <p:cBhvr additive="base">
                                        <p:cTn id="85" dur="500" fill="hold"/>
                                        <p:tgtEl>
                                          <p:spTgt spid="22537"/>
                                        </p:tgtEl>
                                        <p:attrNameLst>
                                          <p:attrName>ppt_x</p:attrName>
                                        </p:attrNameLst>
                                      </p:cBhvr>
                                      <p:tavLst>
                                        <p:tav tm="0">
                                          <p:val>
                                            <p:strVal val="#ppt_x"/>
                                          </p:val>
                                        </p:tav>
                                        <p:tav tm="100000">
                                          <p:val>
                                            <p:strVal val="#ppt_x"/>
                                          </p:val>
                                        </p:tav>
                                      </p:tavLst>
                                    </p:anim>
                                    <p:anim calcmode="lin" valueType="num">
                                      <p:cBhvr additive="base">
                                        <p:cTn id="86" dur="500" fill="hold"/>
                                        <p:tgtEl>
                                          <p:spTgt spid="22537"/>
                                        </p:tgtEl>
                                        <p:attrNameLst>
                                          <p:attrName>ppt_y</p:attrName>
                                        </p:attrNameLst>
                                      </p:cBhvr>
                                      <p:tavLst>
                                        <p:tav tm="0">
                                          <p:val>
                                            <p:strVal val="0-#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2536"/>
                                        </p:tgtEl>
                                        <p:attrNameLst>
                                          <p:attrName>style.visibility</p:attrName>
                                        </p:attrNameLst>
                                      </p:cBhvr>
                                      <p:to>
                                        <p:strVal val="visible"/>
                                      </p:to>
                                    </p:set>
                                    <p:anim calcmode="lin" valueType="num">
                                      <p:cBhvr additive="base">
                                        <p:cTn id="91" dur="500" fill="hold"/>
                                        <p:tgtEl>
                                          <p:spTgt spid="22536"/>
                                        </p:tgtEl>
                                        <p:attrNameLst>
                                          <p:attrName>ppt_x</p:attrName>
                                        </p:attrNameLst>
                                      </p:cBhvr>
                                      <p:tavLst>
                                        <p:tav tm="0">
                                          <p:val>
                                            <p:strVal val="#ppt_x"/>
                                          </p:val>
                                        </p:tav>
                                        <p:tav tm="100000">
                                          <p:val>
                                            <p:strVal val="#ppt_x"/>
                                          </p:val>
                                        </p:tav>
                                      </p:tavLst>
                                    </p:anim>
                                    <p:anim calcmode="lin" valueType="num">
                                      <p:cBhvr additive="base">
                                        <p:cTn id="92"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autoUpdateAnimBg="0"/>
      <p:bldP spid="22532" grpId="0" animBg="1" autoUpdateAnimBg="0"/>
      <p:bldP spid="22533" grpId="0" animBg="1" autoUpdateAnimBg="0"/>
      <p:bldP spid="22535" grpId="0" animBg="1" autoUpdateAnimBg="0"/>
      <p:bldP spid="22536" grpId="0" animBg="1" autoUpdateAnimBg="0"/>
      <p:bldP spid="22537"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3554" name="Picture 17" descr="E:\图片库\人物\2432.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4876800"/>
            <a:ext cx="1401763"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标注 9"/>
          <p:cNvSpPr>
            <a:spLocks noChangeArrowheads="1"/>
          </p:cNvSpPr>
          <p:nvPr/>
        </p:nvSpPr>
        <p:spPr bwMode="auto">
          <a:xfrm>
            <a:off x="228600" y="381000"/>
            <a:ext cx="1066800" cy="762000"/>
          </a:xfrm>
          <a:prstGeom prst="wedgeRectCallout">
            <a:avLst>
              <a:gd name="adj1" fmla="val 56847"/>
              <a:gd name="adj2" fmla="val 11758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56" name="矩形标注 10"/>
          <p:cNvSpPr>
            <a:spLocks noChangeArrowheads="1"/>
          </p:cNvSpPr>
          <p:nvPr/>
        </p:nvSpPr>
        <p:spPr bwMode="auto">
          <a:xfrm>
            <a:off x="4114800" y="228600"/>
            <a:ext cx="2590800" cy="685800"/>
          </a:xfrm>
          <a:prstGeom prst="wedgeRectCallout">
            <a:avLst>
              <a:gd name="adj1" fmla="val -25176"/>
              <a:gd name="adj2" fmla="val 10328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57" name="矩形标注 11"/>
          <p:cNvSpPr>
            <a:spLocks noChangeArrowheads="1"/>
          </p:cNvSpPr>
          <p:nvPr/>
        </p:nvSpPr>
        <p:spPr bwMode="auto">
          <a:xfrm>
            <a:off x="304800" y="1981200"/>
            <a:ext cx="685800" cy="609600"/>
          </a:xfrm>
          <a:prstGeom prst="wedgeRectCallout">
            <a:avLst>
              <a:gd name="adj1" fmla="val 123088"/>
              <a:gd name="adj2" fmla="val -3682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58" name="矩形标注 12"/>
          <p:cNvSpPr>
            <a:spLocks noChangeArrowheads="1"/>
          </p:cNvSpPr>
          <p:nvPr/>
        </p:nvSpPr>
        <p:spPr bwMode="auto">
          <a:xfrm>
            <a:off x="6705600" y="1295400"/>
            <a:ext cx="2438400" cy="838200"/>
          </a:xfrm>
          <a:prstGeom prst="wedgeRectCallout">
            <a:avLst>
              <a:gd name="adj1" fmla="val -67032"/>
              <a:gd name="adj2" fmla="val 2363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59" name="矩形标注 13"/>
          <p:cNvSpPr>
            <a:spLocks noChangeArrowheads="1"/>
          </p:cNvSpPr>
          <p:nvPr/>
        </p:nvSpPr>
        <p:spPr bwMode="auto">
          <a:xfrm>
            <a:off x="6934200" y="3429000"/>
            <a:ext cx="990600" cy="685800"/>
          </a:xfrm>
          <a:prstGeom prst="wedgeRectCallout">
            <a:avLst>
              <a:gd name="adj1" fmla="val -33491"/>
              <a:gd name="adj2" fmla="val 7813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60" name="矩形标注 14"/>
          <p:cNvSpPr>
            <a:spLocks noChangeArrowheads="1"/>
          </p:cNvSpPr>
          <p:nvPr/>
        </p:nvSpPr>
        <p:spPr bwMode="auto">
          <a:xfrm>
            <a:off x="2209800" y="3657600"/>
            <a:ext cx="2362200" cy="762000"/>
          </a:xfrm>
          <a:prstGeom prst="wedgeRectCallout">
            <a:avLst>
              <a:gd name="adj1" fmla="val 26278"/>
              <a:gd name="adj2" fmla="val 9331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61" name="矩形标注 15"/>
          <p:cNvSpPr>
            <a:spLocks noChangeArrowheads="1"/>
          </p:cNvSpPr>
          <p:nvPr/>
        </p:nvSpPr>
        <p:spPr bwMode="auto">
          <a:xfrm>
            <a:off x="7696200" y="4495800"/>
            <a:ext cx="990600" cy="609600"/>
          </a:xfrm>
          <a:prstGeom prst="wedgeRectCallout">
            <a:avLst>
              <a:gd name="adj1" fmla="val -80296"/>
              <a:gd name="adj2" fmla="val 1115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62" name="矩形标注 16"/>
          <p:cNvSpPr>
            <a:spLocks noChangeArrowheads="1"/>
          </p:cNvSpPr>
          <p:nvPr/>
        </p:nvSpPr>
        <p:spPr bwMode="auto">
          <a:xfrm>
            <a:off x="228600" y="4648200"/>
            <a:ext cx="1905000" cy="1066800"/>
          </a:xfrm>
          <a:prstGeom prst="wedgeRectCallout">
            <a:avLst>
              <a:gd name="adj1" fmla="val 70917"/>
              <a:gd name="adj2" fmla="val 1979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pic>
        <p:nvPicPr>
          <p:cNvPr id="23563" name="Picture 13" descr="E:\图片库\人物\116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914400"/>
            <a:ext cx="914400"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14" descr="E:\图片库\人物\1150.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295400"/>
            <a:ext cx="831850"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5" name="Picture 15" descr="E:\图片库\人物\115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295400"/>
            <a:ext cx="10175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6" name="Picture 16" descr="E:\图片库\人物\307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4495800"/>
            <a:ext cx="1087438"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Picture 18" descr="E:\图片库\人物\0141.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4800600"/>
            <a:ext cx="96996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3563"/>
                                        </p:tgtEl>
                                        <p:attrNameLst>
                                          <p:attrName>style.visibility</p:attrName>
                                        </p:attrNameLst>
                                      </p:cBhvr>
                                      <p:to>
                                        <p:strVal val="visible"/>
                                      </p:to>
                                    </p:set>
                                    <p:anim calcmode="lin" valueType="num">
                                      <p:cBhvr>
                                        <p:cTn id="7" dur="500" fill="hold"/>
                                        <p:tgtEl>
                                          <p:spTgt spid="23563"/>
                                        </p:tgtEl>
                                        <p:attrNameLst>
                                          <p:attrName>ppt_w</p:attrName>
                                        </p:attrNameLst>
                                      </p:cBhvr>
                                      <p:tavLst>
                                        <p:tav tm="0">
                                          <p:val>
                                            <p:fltVal val="0"/>
                                          </p:val>
                                        </p:tav>
                                        <p:tav tm="100000">
                                          <p:val>
                                            <p:strVal val="#ppt_w"/>
                                          </p:val>
                                        </p:tav>
                                      </p:tavLst>
                                    </p:anim>
                                    <p:anim calcmode="lin" valueType="num">
                                      <p:cBhvr>
                                        <p:cTn id="8" dur="500" fill="hold"/>
                                        <p:tgtEl>
                                          <p:spTgt spid="23563"/>
                                        </p:tgtEl>
                                        <p:attrNameLst>
                                          <p:attrName>ppt_h</p:attrName>
                                        </p:attrNameLst>
                                      </p:cBhvr>
                                      <p:tavLst>
                                        <p:tav tm="0">
                                          <p:val>
                                            <p:fltVal val="0"/>
                                          </p:val>
                                        </p:tav>
                                        <p:tav tm="100000">
                                          <p:val>
                                            <p:strVal val="#ppt_h"/>
                                          </p:val>
                                        </p:tav>
                                      </p:tavLst>
                                    </p:anim>
                                    <p:animEffect transition="in" filter="fade">
                                      <p:cBhvr>
                                        <p:cTn id="9" dur="500"/>
                                        <p:tgtEl>
                                          <p:spTgt spid="23563"/>
                                        </p:tgtEl>
                                      </p:cBhvr>
                                    </p:animEffect>
                                  </p:childTnLst>
                                </p:cTn>
                              </p:par>
                              <p:par>
                                <p:cTn id="10" presetID="53" presetClass="entr" presetSubtype="0" fill="hold" nodeType="withEffect">
                                  <p:stCondLst>
                                    <p:cond delay="0"/>
                                  </p:stCondLst>
                                  <p:childTnLst>
                                    <p:set>
                                      <p:cBhvr>
                                        <p:cTn id="11" dur="1" fill="hold">
                                          <p:stCondLst>
                                            <p:cond delay="0"/>
                                          </p:stCondLst>
                                        </p:cTn>
                                        <p:tgtEl>
                                          <p:spTgt spid="23565"/>
                                        </p:tgtEl>
                                        <p:attrNameLst>
                                          <p:attrName>style.visibility</p:attrName>
                                        </p:attrNameLst>
                                      </p:cBhvr>
                                      <p:to>
                                        <p:strVal val="visible"/>
                                      </p:to>
                                    </p:set>
                                    <p:anim calcmode="lin" valueType="num">
                                      <p:cBhvr>
                                        <p:cTn id="12" dur="500" fill="hold"/>
                                        <p:tgtEl>
                                          <p:spTgt spid="23565"/>
                                        </p:tgtEl>
                                        <p:attrNameLst>
                                          <p:attrName>ppt_w</p:attrName>
                                        </p:attrNameLst>
                                      </p:cBhvr>
                                      <p:tavLst>
                                        <p:tav tm="0">
                                          <p:val>
                                            <p:fltVal val="0"/>
                                          </p:val>
                                        </p:tav>
                                        <p:tav tm="100000">
                                          <p:val>
                                            <p:strVal val="#ppt_w"/>
                                          </p:val>
                                        </p:tav>
                                      </p:tavLst>
                                    </p:anim>
                                    <p:anim calcmode="lin" valueType="num">
                                      <p:cBhvr>
                                        <p:cTn id="13" dur="500" fill="hold"/>
                                        <p:tgtEl>
                                          <p:spTgt spid="23565"/>
                                        </p:tgtEl>
                                        <p:attrNameLst>
                                          <p:attrName>ppt_h</p:attrName>
                                        </p:attrNameLst>
                                      </p:cBhvr>
                                      <p:tavLst>
                                        <p:tav tm="0">
                                          <p:val>
                                            <p:fltVal val="0"/>
                                          </p:val>
                                        </p:tav>
                                        <p:tav tm="100000">
                                          <p:val>
                                            <p:strVal val="#ppt_h"/>
                                          </p:val>
                                        </p:tav>
                                      </p:tavLst>
                                    </p:anim>
                                    <p:animEffect transition="in" filter="fade">
                                      <p:cBhvr>
                                        <p:cTn id="14" dur="500"/>
                                        <p:tgtEl>
                                          <p:spTgt spid="23565"/>
                                        </p:tgtEl>
                                      </p:cBhvr>
                                    </p:animEffect>
                                  </p:childTnLst>
                                </p:cTn>
                              </p:par>
                              <p:par>
                                <p:cTn id="15" presetID="53" presetClass="entr" presetSubtype="0" fill="hold" nodeType="withEffect">
                                  <p:stCondLst>
                                    <p:cond delay="0"/>
                                  </p:stCondLst>
                                  <p:childTnLst>
                                    <p:set>
                                      <p:cBhvr>
                                        <p:cTn id="16" dur="1" fill="hold">
                                          <p:stCondLst>
                                            <p:cond delay="0"/>
                                          </p:stCondLst>
                                        </p:cTn>
                                        <p:tgtEl>
                                          <p:spTgt spid="23564"/>
                                        </p:tgtEl>
                                        <p:attrNameLst>
                                          <p:attrName>style.visibility</p:attrName>
                                        </p:attrNameLst>
                                      </p:cBhvr>
                                      <p:to>
                                        <p:strVal val="visible"/>
                                      </p:to>
                                    </p:set>
                                    <p:anim calcmode="lin" valueType="num">
                                      <p:cBhvr>
                                        <p:cTn id="17" dur="500" fill="hold"/>
                                        <p:tgtEl>
                                          <p:spTgt spid="23564"/>
                                        </p:tgtEl>
                                        <p:attrNameLst>
                                          <p:attrName>ppt_w</p:attrName>
                                        </p:attrNameLst>
                                      </p:cBhvr>
                                      <p:tavLst>
                                        <p:tav tm="0">
                                          <p:val>
                                            <p:fltVal val="0"/>
                                          </p:val>
                                        </p:tav>
                                        <p:tav tm="100000">
                                          <p:val>
                                            <p:strVal val="#ppt_w"/>
                                          </p:val>
                                        </p:tav>
                                      </p:tavLst>
                                    </p:anim>
                                    <p:anim calcmode="lin" valueType="num">
                                      <p:cBhvr>
                                        <p:cTn id="18" dur="500" fill="hold"/>
                                        <p:tgtEl>
                                          <p:spTgt spid="23564"/>
                                        </p:tgtEl>
                                        <p:attrNameLst>
                                          <p:attrName>ppt_h</p:attrName>
                                        </p:attrNameLst>
                                      </p:cBhvr>
                                      <p:tavLst>
                                        <p:tav tm="0">
                                          <p:val>
                                            <p:fltVal val="0"/>
                                          </p:val>
                                        </p:tav>
                                        <p:tav tm="100000">
                                          <p:val>
                                            <p:strVal val="#ppt_h"/>
                                          </p:val>
                                        </p:tav>
                                      </p:tavLst>
                                    </p:anim>
                                    <p:animEffect transition="in" filter="fade">
                                      <p:cBhvr>
                                        <p:cTn id="19" dur="500"/>
                                        <p:tgtEl>
                                          <p:spTgt spid="235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3556"/>
                                        </p:tgtEl>
                                        <p:attrNameLst>
                                          <p:attrName>style.visibility</p:attrName>
                                        </p:attrNameLst>
                                      </p:cBhvr>
                                      <p:to>
                                        <p:strVal val="visible"/>
                                      </p:to>
                                    </p:set>
                                    <p:anim calcmode="lin" valueType="num">
                                      <p:cBhvr additive="base">
                                        <p:cTn id="24" dur="500" fill="hold"/>
                                        <p:tgtEl>
                                          <p:spTgt spid="23556"/>
                                        </p:tgtEl>
                                        <p:attrNameLst>
                                          <p:attrName>ppt_x</p:attrName>
                                        </p:attrNameLst>
                                      </p:cBhvr>
                                      <p:tavLst>
                                        <p:tav tm="0">
                                          <p:val>
                                            <p:strVal val="1+#ppt_w/2"/>
                                          </p:val>
                                        </p:tav>
                                        <p:tav tm="100000">
                                          <p:val>
                                            <p:strVal val="#ppt_x"/>
                                          </p:val>
                                        </p:tav>
                                      </p:tavLst>
                                    </p:anim>
                                    <p:anim calcmode="lin" valueType="num">
                                      <p:cBhvr additive="base">
                                        <p:cTn id="25"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23555"/>
                                        </p:tgtEl>
                                        <p:attrNameLst>
                                          <p:attrName>style.visibility</p:attrName>
                                        </p:attrNameLst>
                                      </p:cBhvr>
                                      <p:to>
                                        <p:strVal val="visible"/>
                                      </p:to>
                                    </p:set>
                                    <p:animEffect transition="in" filter="fade">
                                      <p:cBhvr>
                                        <p:cTn id="30" dur="800" decel="100000"/>
                                        <p:tgtEl>
                                          <p:spTgt spid="23555"/>
                                        </p:tgtEl>
                                      </p:cBhvr>
                                    </p:animEffect>
                                    <p:anim calcmode="lin" valueType="num">
                                      <p:cBhvr>
                                        <p:cTn id="31" dur="800" decel="100000" fill="hold"/>
                                        <p:tgtEl>
                                          <p:spTgt spid="23555"/>
                                        </p:tgtEl>
                                        <p:attrNameLst>
                                          <p:attrName>style.rotation</p:attrName>
                                        </p:attrNameLst>
                                      </p:cBhvr>
                                      <p:tavLst>
                                        <p:tav tm="0">
                                          <p:val>
                                            <p:fltVal val="-90"/>
                                          </p:val>
                                        </p:tav>
                                        <p:tav tm="100000">
                                          <p:val>
                                            <p:fltVal val="0"/>
                                          </p:val>
                                        </p:tav>
                                      </p:tavLst>
                                    </p:anim>
                                    <p:anim calcmode="lin" valueType="num">
                                      <p:cBhvr>
                                        <p:cTn id="32" dur="800" decel="100000" fill="hold"/>
                                        <p:tgtEl>
                                          <p:spTgt spid="23555"/>
                                        </p:tgtEl>
                                        <p:attrNameLst>
                                          <p:attrName>ppt_x</p:attrName>
                                        </p:attrNameLst>
                                      </p:cBhvr>
                                      <p:tavLst>
                                        <p:tav tm="0">
                                          <p:val>
                                            <p:strVal val="#ppt_x+0.4"/>
                                          </p:val>
                                        </p:tav>
                                        <p:tav tm="100000">
                                          <p:val>
                                            <p:strVal val="#ppt_x-0.05"/>
                                          </p:val>
                                        </p:tav>
                                      </p:tavLst>
                                    </p:anim>
                                    <p:anim calcmode="lin" valueType="num">
                                      <p:cBhvr>
                                        <p:cTn id="33" dur="800" decel="100000" fill="hold"/>
                                        <p:tgtEl>
                                          <p:spTgt spid="23555"/>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23555"/>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23555"/>
                                        </p:tgtEl>
                                        <p:attrNameLst>
                                          <p:attrName>ppt_y</p:attrName>
                                        </p:attrNameLst>
                                      </p:cBhvr>
                                      <p:tavLst>
                                        <p:tav tm="0">
                                          <p:val>
                                            <p:strVal val="#ppt_y+0.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23558"/>
                                        </p:tgtEl>
                                        <p:attrNameLst>
                                          <p:attrName>style.visibility</p:attrName>
                                        </p:attrNameLst>
                                      </p:cBhvr>
                                      <p:to>
                                        <p:strVal val="visible"/>
                                      </p:to>
                                    </p:set>
                                    <p:anim calcmode="lin" valueType="num">
                                      <p:cBhvr>
                                        <p:cTn id="40" dur="500" fill="hold"/>
                                        <p:tgtEl>
                                          <p:spTgt spid="23558"/>
                                        </p:tgtEl>
                                        <p:attrNameLst>
                                          <p:attrName>ppt_w</p:attrName>
                                        </p:attrNameLst>
                                      </p:cBhvr>
                                      <p:tavLst>
                                        <p:tav tm="0">
                                          <p:val>
                                            <p:fltVal val="0"/>
                                          </p:val>
                                        </p:tav>
                                        <p:tav tm="100000">
                                          <p:val>
                                            <p:strVal val="#ppt_w"/>
                                          </p:val>
                                        </p:tav>
                                      </p:tavLst>
                                    </p:anim>
                                    <p:anim calcmode="lin" valueType="num">
                                      <p:cBhvr>
                                        <p:cTn id="41" dur="500" fill="hold"/>
                                        <p:tgtEl>
                                          <p:spTgt spid="23558"/>
                                        </p:tgtEl>
                                        <p:attrNameLst>
                                          <p:attrName>ppt_h</p:attrName>
                                        </p:attrNameLst>
                                      </p:cBhvr>
                                      <p:tavLst>
                                        <p:tav tm="0">
                                          <p:val>
                                            <p:fltVal val="0"/>
                                          </p:val>
                                        </p:tav>
                                        <p:tav tm="100000">
                                          <p:val>
                                            <p:strVal val="#ppt_h"/>
                                          </p:val>
                                        </p:tav>
                                      </p:tavLst>
                                    </p:anim>
                                    <p:anim calcmode="lin" valueType="num">
                                      <p:cBhvr>
                                        <p:cTn id="42" dur="500" fill="hold"/>
                                        <p:tgtEl>
                                          <p:spTgt spid="23558"/>
                                        </p:tgtEl>
                                        <p:attrNameLst>
                                          <p:attrName>style.rotation</p:attrName>
                                        </p:attrNameLst>
                                      </p:cBhvr>
                                      <p:tavLst>
                                        <p:tav tm="0">
                                          <p:val>
                                            <p:fltVal val="360"/>
                                          </p:val>
                                        </p:tav>
                                        <p:tav tm="100000">
                                          <p:val>
                                            <p:fltVal val="0"/>
                                          </p:val>
                                        </p:tav>
                                      </p:tavLst>
                                    </p:anim>
                                    <p:animEffect transition="in" filter="fade">
                                      <p:cBhvr>
                                        <p:cTn id="43" dur="500"/>
                                        <p:tgtEl>
                                          <p:spTgt spid="23558"/>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3557"/>
                                        </p:tgtEl>
                                        <p:attrNameLst>
                                          <p:attrName>style.visibility</p:attrName>
                                        </p:attrNameLst>
                                      </p:cBhvr>
                                      <p:to>
                                        <p:strVal val="visible"/>
                                      </p:to>
                                    </p:set>
                                    <p:anim calcmode="lin" valueType="num">
                                      <p:cBhvr additive="base">
                                        <p:cTn id="48" dur="500" fill="hold"/>
                                        <p:tgtEl>
                                          <p:spTgt spid="23557"/>
                                        </p:tgtEl>
                                        <p:attrNameLst>
                                          <p:attrName>ppt_x</p:attrName>
                                        </p:attrNameLst>
                                      </p:cBhvr>
                                      <p:tavLst>
                                        <p:tav tm="0">
                                          <p:val>
                                            <p:strVal val="0-#ppt_w/2"/>
                                          </p:val>
                                        </p:tav>
                                        <p:tav tm="100000">
                                          <p:val>
                                            <p:strVal val="#ppt_x"/>
                                          </p:val>
                                        </p:tav>
                                      </p:tavLst>
                                    </p:anim>
                                    <p:anim calcmode="lin" valueType="num">
                                      <p:cBhvr additive="base">
                                        <p:cTn id="49"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23554"/>
                                        </p:tgtEl>
                                        <p:attrNameLst>
                                          <p:attrName>style.visibility</p:attrName>
                                        </p:attrNameLst>
                                      </p:cBhvr>
                                      <p:to>
                                        <p:strVal val="visible"/>
                                      </p:to>
                                    </p:set>
                                    <p:anim calcmode="lin" valueType="num">
                                      <p:cBhvr>
                                        <p:cTn id="54" dur="500" fill="hold"/>
                                        <p:tgtEl>
                                          <p:spTgt spid="23554"/>
                                        </p:tgtEl>
                                        <p:attrNameLst>
                                          <p:attrName>ppt_w</p:attrName>
                                        </p:attrNameLst>
                                      </p:cBhvr>
                                      <p:tavLst>
                                        <p:tav tm="0">
                                          <p:val>
                                            <p:fltVal val="0"/>
                                          </p:val>
                                        </p:tav>
                                        <p:tav tm="100000">
                                          <p:val>
                                            <p:strVal val="#ppt_w"/>
                                          </p:val>
                                        </p:tav>
                                      </p:tavLst>
                                    </p:anim>
                                    <p:anim calcmode="lin" valueType="num">
                                      <p:cBhvr>
                                        <p:cTn id="55" dur="500" fill="hold"/>
                                        <p:tgtEl>
                                          <p:spTgt spid="23554"/>
                                        </p:tgtEl>
                                        <p:attrNameLst>
                                          <p:attrName>ppt_h</p:attrName>
                                        </p:attrNameLst>
                                      </p:cBhvr>
                                      <p:tavLst>
                                        <p:tav tm="0">
                                          <p:val>
                                            <p:fltVal val="0"/>
                                          </p:val>
                                        </p:tav>
                                        <p:tav tm="100000">
                                          <p:val>
                                            <p:strVal val="#ppt_h"/>
                                          </p:val>
                                        </p:tav>
                                      </p:tavLst>
                                    </p:anim>
                                    <p:animEffect transition="in" filter="fade">
                                      <p:cBhvr>
                                        <p:cTn id="56" dur="500"/>
                                        <p:tgtEl>
                                          <p:spTgt spid="23554"/>
                                        </p:tgtEl>
                                      </p:cBhvr>
                                    </p:animEffect>
                                  </p:childTnLst>
                                </p:cTn>
                              </p:par>
                              <p:par>
                                <p:cTn id="57" presetID="53" presetClass="entr" presetSubtype="0" fill="hold" nodeType="withEffect">
                                  <p:stCondLst>
                                    <p:cond delay="0"/>
                                  </p:stCondLst>
                                  <p:childTnLst>
                                    <p:set>
                                      <p:cBhvr>
                                        <p:cTn id="58" dur="1" fill="hold">
                                          <p:stCondLst>
                                            <p:cond delay="0"/>
                                          </p:stCondLst>
                                        </p:cTn>
                                        <p:tgtEl>
                                          <p:spTgt spid="23567"/>
                                        </p:tgtEl>
                                        <p:attrNameLst>
                                          <p:attrName>style.visibility</p:attrName>
                                        </p:attrNameLst>
                                      </p:cBhvr>
                                      <p:to>
                                        <p:strVal val="visible"/>
                                      </p:to>
                                    </p:set>
                                    <p:anim calcmode="lin" valueType="num">
                                      <p:cBhvr>
                                        <p:cTn id="59" dur="500" fill="hold"/>
                                        <p:tgtEl>
                                          <p:spTgt spid="23567"/>
                                        </p:tgtEl>
                                        <p:attrNameLst>
                                          <p:attrName>ppt_w</p:attrName>
                                        </p:attrNameLst>
                                      </p:cBhvr>
                                      <p:tavLst>
                                        <p:tav tm="0">
                                          <p:val>
                                            <p:fltVal val="0"/>
                                          </p:val>
                                        </p:tav>
                                        <p:tav tm="100000">
                                          <p:val>
                                            <p:strVal val="#ppt_w"/>
                                          </p:val>
                                        </p:tav>
                                      </p:tavLst>
                                    </p:anim>
                                    <p:anim calcmode="lin" valueType="num">
                                      <p:cBhvr>
                                        <p:cTn id="60" dur="500" fill="hold"/>
                                        <p:tgtEl>
                                          <p:spTgt spid="23567"/>
                                        </p:tgtEl>
                                        <p:attrNameLst>
                                          <p:attrName>ppt_h</p:attrName>
                                        </p:attrNameLst>
                                      </p:cBhvr>
                                      <p:tavLst>
                                        <p:tav tm="0">
                                          <p:val>
                                            <p:fltVal val="0"/>
                                          </p:val>
                                        </p:tav>
                                        <p:tav tm="100000">
                                          <p:val>
                                            <p:strVal val="#ppt_h"/>
                                          </p:val>
                                        </p:tav>
                                      </p:tavLst>
                                    </p:anim>
                                    <p:animEffect transition="in" filter="fade">
                                      <p:cBhvr>
                                        <p:cTn id="61" dur="500"/>
                                        <p:tgtEl>
                                          <p:spTgt spid="23567"/>
                                        </p:tgtEl>
                                      </p:cBhvr>
                                    </p:animEffect>
                                  </p:childTnLst>
                                </p:cTn>
                              </p:par>
                              <p:par>
                                <p:cTn id="62" presetID="53" presetClass="entr" presetSubtype="0" fill="hold" nodeType="withEffect">
                                  <p:stCondLst>
                                    <p:cond delay="0"/>
                                  </p:stCondLst>
                                  <p:childTnLst>
                                    <p:set>
                                      <p:cBhvr>
                                        <p:cTn id="63" dur="1" fill="hold">
                                          <p:stCondLst>
                                            <p:cond delay="0"/>
                                          </p:stCondLst>
                                        </p:cTn>
                                        <p:tgtEl>
                                          <p:spTgt spid="23566"/>
                                        </p:tgtEl>
                                        <p:attrNameLst>
                                          <p:attrName>style.visibility</p:attrName>
                                        </p:attrNameLst>
                                      </p:cBhvr>
                                      <p:to>
                                        <p:strVal val="visible"/>
                                      </p:to>
                                    </p:set>
                                    <p:anim calcmode="lin" valueType="num">
                                      <p:cBhvr>
                                        <p:cTn id="64" dur="500" fill="hold"/>
                                        <p:tgtEl>
                                          <p:spTgt spid="23566"/>
                                        </p:tgtEl>
                                        <p:attrNameLst>
                                          <p:attrName>ppt_w</p:attrName>
                                        </p:attrNameLst>
                                      </p:cBhvr>
                                      <p:tavLst>
                                        <p:tav tm="0">
                                          <p:val>
                                            <p:fltVal val="0"/>
                                          </p:val>
                                        </p:tav>
                                        <p:tav tm="100000">
                                          <p:val>
                                            <p:strVal val="#ppt_w"/>
                                          </p:val>
                                        </p:tav>
                                      </p:tavLst>
                                    </p:anim>
                                    <p:anim calcmode="lin" valueType="num">
                                      <p:cBhvr>
                                        <p:cTn id="65" dur="500" fill="hold"/>
                                        <p:tgtEl>
                                          <p:spTgt spid="23566"/>
                                        </p:tgtEl>
                                        <p:attrNameLst>
                                          <p:attrName>ppt_h</p:attrName>
                                        </p:attrNameLst>
                                      </p:cBhvr>
                                      <p:tavLst>
                                        <p:tav tm="0">
                                          <p:val>
                                            <p:fltVal val="0"/>
                                          </p:val>
                                        </p:tav>
                                        <p:tav tm="100000">
                                          <p:val>
                                            <p:strVal val="#ppt_h"/>
                                          </p:val>
                                        </p:tav>
                                      </p:tavLst>
                                    </p:anim>
                                    <p:animEffect transition="in" filter="fade">
                                      <p:cBhvr>
                                        <p:cTn id="66" dur="500"/>
                                        <p:tgtEl>
                                          <p:spTgt spid="2356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23560"/>
                                        </p:tgtEl>
                                        <p:attrNameLst>
                                          <p:attrName>style.visibility</p:attrName>
                                        </p:attrNameLst>
                                      </p:cBhvr>
                                      <p:to>
                                        <p:strVal val="visible"/>
                                      </p:to>
                                    </p:set>
                                    <p:anim calcmode="lin" valueType="num">
                                      <p:cBhvr additive="base">
                                        <p:cTn id="71" dur="500" fill="hold"/>
                                        <p:tgtEl>
                                          <p:spTgt spid="23560"/>
                                        </p:tgtEl>
                                        <p:attrNameLst>
                                          <p:attrName>ppt_x</p:attrName>
                                        </p:attrNameLst>
                                      </p:cBhvr>
                                      <p:tavLst>
                                        <p:tav tm="0">
                                          <p:val>
                                            <p:strVal val="1+#ppt_w/2"/>
                                          </p:val>
                                        </p:tav>
                                        <p:tav tm="100000">
                                          <p:val>
                                            <p:strVal val="#ppt_x"/>
                                          </p:val>
                                        </p:tav>
                                      </p:tavLst>
                                    </p:anim>
                                    <p:anim calcmode="lin" valueType="num">
                                      <p:cBhvr additive="base">
                                        <p:cTn id="72" dur="500" fill="hold"/>
                                        <p:tgtEl>
                                          <p:spTgt spid="23560"/>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9" presetClass="entr" presetSubtype="0" decel="100000" fill="hold" grpId="0" nodeType="clickEffect">
                                  <p:stCondLst>
                                    <p:cond delay="0"/>
                                  </p:stCondLst>
                                  <p:childTnLst>
                                    <p:set>
                                      <p:cBhvr>
                                        <p:cTn id="76" dur="1" fill="hold">
                                          <p:stCondLst>
                                            <p:cond delay="0"/>
                                          </p:stCondLst>
                                        </p:cTn>
                                        <p:tgtEl>
                                          <p:spTgt spid="23559"/>
                                        </p:tgtEl>
                                        <p:attrNameLst>
                                          <p:attrName>style.visibility</p:attrName>
                                        </p:attrNameLst>
                                      </p:cBhvr>
                                      <p:to>
                                        <p:strVal val="visible"/>
                                      </p:to>
                                    </p:set>
                                    <p:anim calcmode="lin" valueType="num">
                                      <p:cBhvr>
                                        <p:cTn id="77" dur="500" fill="hold"/>
                                        <p:tgtEl>
                                          <p:spTgt spid="23559"/>
                                        </p:tgtEl>
                                        <p:attrNameLst>
                                          <p:attrName>ppt_w</p:attrName>
                                        </p:attrNameLst>
                                      </p:cBhvr>
                                      <p:tavLst>
                                        <p:tav tm="0">
                                          <p:val>
                                            <p:fltVal val="0"/>
                                          </p:val>
                                        </p:tav>
                                        <p:tav tm="100000">
                                          <p:val>
                                            <p:strVal val="#ppt_w"/>
                                          </p:val>
                                        </p:tav>
                                      </p:tavLst>
                                    </p:anim>
                                    <p:anim calcmode="lin" valueType="num">
                                      <p:cBhvr>
                                        <p:cTn id="78" dur="500" fill="hold"/>
                                        <p:tgtEl>
                                          <p:spTgt spid="23559"/>
                                        </p:tgtEl>
                                        <p:attrNameLst>
                                          <p:attrName>ppt_h</p:attrName>
                                        </p:attrNameLst>
                                      </p:cBhvr>
                                      <p:tavLst>
                                        <p:tav tm="0">
                                          <p:val>
                                            <p:fltVal val="0"/>
                                          </p:val>
                                        </p:tav>
                                        <p:tav tm="100000">
                                          <p:val>
                                            <p:strVal val="#ppt_h"/>
                                          </p:val>
                                        </p:tav>
                                      </p:tavLst>
                                    </p:anim>
                                    <p:anim calcmode="lin" valueType="num">
                                      <p:cBhvr>
                                        <p:cTn id="79" dur="500" fill="hold"/>
                                        <p:tgtEl>
                                          <p:spTgt spid="23559"/>
                                        </p:tgtEl>
                                        <p:attrNameLst>
                                          <p:attrName>style.rotation</p:attrName>
                                        </p:attrNameLst>
                                      </p:cBhvr>
                                      <p:tavLst>
                                        <p:tav tm="0">
                                          <p:val>
                                            <p:fltVal val="360"/>
                                          </p:val>
                                        </p:tav>
                                        <p:tav tm="100000">
                                          <p:val>
                                            <p:fltVal val="0"/>
                                          </p:val>
                                        </p:tav>
                                      </p:tavLst>
                                    </p:anim>
                                    <p:animEffect transition="in" filter="fade">
                                      <p:cBhvr>
                                        <p:cTn id="80" dur="500"/>
                                        <p:tgtEl>
                                          <p:spTgt spid="23559"/>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5" presetClass="entr" presetSubtype="0" fill="hold" grpId="0" nodeType="clickEffect">
                                  <p:stCondLst>
                                    <p:cond delay="0"/>
                                  </p:stCondLst>
                                  <p:childTnLst>
                                    <p:set>
                                      <p:cBhvr>
                                        <p:cTn id="84" dur="1" fill="hold">
                                          <p:stCondLst>
                                            <p:cond delay="0"/>
                                          </p:stCondLst>
                                        </p:cTn>
                                        <p:tgtEl>
                                          <p:spTgt spid="23562"/>
                                        </p:tgtEl>
                                        <p:attrNameLst>
                                          <p:attrName>style.visibility</p:attrName>
                                        </p:attrNameLst>
                                      </p:cBhvr>
                                      <p:to>
                                        <p:strVal val="visible"/>
                                      </p:to>
                                    </p:set>
                                    <p:anim calcmode="lin" valueType="num">
                                      <p:cBhvr>
                                        <p:cTn id="85" dur="500" decel="50000" fill="hold">
                                          <p:stCondLst>
                                            <p:cond delay="0"/>
                                          </p:stCondLst>
                                        </p:cTn>
                                        <p:tgtEl>
                                          <p:spTgt spid="23562"/>
                                        </p:tgtEl>
                                        <p:attrNameLst>
                                          <p:attrName>style.rotation</p:attrName>
                                        </p:attrNameLst>
                                      </p:cBhvr>
                                      <p:tavLst>
                                        <p:tav tm="0">
                                          <p:val>
                                            <p:fltVal val="-90"/>
                                          </p:val>
                                        </p:tav>
                                        <p:tav tm="100000">
                                          <p:val>
                                            <p:fltVal val="0"/>
                                          </p:val>
                                        </p:tav>
                                      </p:tavLst>
                                    </p:anim>
                                    <p:anim calcmode="lin" valueType="num">
                                      <p:cBhvr>
                                        <p:cTn id="86" dur="500" decel="50000" fill="hold">
                                          <p:stCondLst>
                                            <p:cond delay="0"/>
                                          </p:stCondLst>
                                        </p:cTn>
                                        <p:tgtEl>
                                          <p:spTgt spid="23562"/>
                                        </p:tgtEl>
                                        <p:attrNameLst>
                                          <p:attrName>ppt_w</p:attrName>
                                        </p:attrNameLst>
                                      </p:cBhvr>
                                      <p:tavLst>
                                        <p:tav tm="0">
                                          <p:val>
                                            <p:strVal val="#ppt_w"/>
                                          </p:val>
                                        </p:tav>
                                        <p:tav tm="100000">
                                          <p:val>
                                            <p:strVal val="#ppt_w*.05"/>
                                          </p:val>
                                        </p:tav>
                                      </p:tavLst>
                                    </p:anim>
                                    <p:anim calcmode="lin" valueType="num">
                                      <p:cBhvr>
                                        <p:cTn id="87" dur="500" accel="50000" fill="hold">
                                          <p:stCondLst>
                                            <p:cond delay="500"/>
                                          </p:stCondLst>
                                        </p:cTn>
                                        <p:tgtEl>
                                          <p:spTgt spid="23562"/>
                                        </p:tgtEl>
                                        <p:attrNameLst>
                                          <p:attrName>ppt_w</p:attrName>
                                        </p:attrNameLst>
                                      </p:cBhvr>
                                      <p:tavLst>
                                        <p:tav tm="0">
                                          <p:val>
                                            <p:strVal val="#ppt_w*.05"/>
                                          </p:val>
                                        </p:tav>
                                        <p:tav tm="100000">
                                          <p:val>
                                            <p:strVal val="#ppt_w"/>
                                          </p:val>
                                        </p:tav>
                                      </p:tavLst>
                                    </p:anim>
                                    <p:anim calcmode="lin" valueType="num">
                                      <p:cBhvr>
                                        <p:cTn id="88" dur="1000" fill="hold"/>
                                        <p:tgtEl>
                                          <p:spTgt spid="23562"/>
                                        </p:tgtEl>
                                        <p:attrNameLst>
                                          <p:attrName>ppt_h</p:attrName>
                                        </p:attrNameLst>
                                      </p:cBhvr>
                                      <p:tavLst>
                                        <p:tav tm="0">
                                          <p:val>
                                            <p:strVal val="#ppt_h"/>
                                          </p:val>
                                        </p:tav>
                                        <p:tav tm="100000">
                                          <p:val>
                                            <p:strVal val="#ppt_h"/>
                                          </p:val>
                                        </p:tav>
                                      </p:tavLst>
                                    </p:anim>
                                    <p:anim calcmode="lin" valueType="num">
                                      <p:cBhvr>
                                        <p:cTn id="89" dur="500" decel="50000" fill="hold">
                                          <p:stCondLst>
                                            <p:cond delay="0"/>
                                          </p:stCondLst>
                                        </p:cTn>
                                        <p:tgtEl>
                                          <p:spTgt spid="23562"/>
                                        </p:tgtEl>
                                        <p:attrNameLst>
                                          <p:attrName>ppt_x</p:attrName>
                                        </p:attrNameLst>
                                      </p:cBhvr>
                                      <p:tavLst>
                                        <p:tav tm="0">
                                          <p:val>
                                            <p:strVal val="#ppt_x+.4"/>
                                          </p:val>
                                        </p:tav>
                                        <p:tav tm="100000">
                                          <p:val>
                                            <p:strVal val="#ppt_x"/>
                                          </p:val>
                                        </p:tav>
                                      </p:tavLst>
                                    </p:anim>
                                    <p:anim calcmode="lin" valueType="num">
                                      <p:cBhvr>
                                        <p:cTn id="90" dur="500" decel="50000" fill="hold">
                                          <p:stCondLst>
                                            <p:cond delay="0"/>
                                          </p:stCondLst>
                                        </p:cTn>
                                        <p:tgtEl>
                                          <p:spTgt spid="23562"/>
                                        </p:tgtEl>
                                        <p:attrNameLst>
                                          <p:attrName>ppt_y</p:attrName>
                                        </p:attrNameLst>
                                      </p:cBhvr>
                                      <p:tavLst>
                                        <p:tav tm="0">
                                          <p:val>
                                            <p:strVal val="#ppt_y-.2"/>
                                          </p:val>
                                        </p:tav>
                                        <p:tav tm="100000">
                                          <p:val>
                                            <p:strVal val="#ppt_y+.1"/>
                                          </p:val>
                                        </p:tav>
                                      </p:tavLst>
                                    </p:anim>
                                    <p:anim calcmode="lin" valueType="num">
                                      <p:cBhvr>
                                        <p:cTn id="91" dur="500" accel="50000" fill="hold">
                                          <p:stCondLst>
                                            <p:cond delay="500"/>
                                          </p:stCondLst>
                                        </p:cTn>
                                        <p:tgtEl>
                                          <p:spTgt spid="23562"/>
                                        </p:tgtEl>
                                        <p:attrNameLst>
                                          <p:attrName>ppt_y</p:attrName>
                                        </p:attrNameLst>
                                      </p:cBhvr>
                                      <p:tavLst>
                                        <p:tav tm="0">
                                          <p:val>
                                            <p:strVal val="#ppt_y+.1"/>
                                          </p:val>
                                        </p:tav>
                                        <p:tav tm="100000">
                                          <p:val>
                                            <p:strVal val="#ppt_y"/>
                                          </p:val>
                                        </p:tav>
                                      </p:tavLst>
                                    </p:anim>
                                    <p:animEffect transition="in" filter="fade">
                                      <p:cBhvr>
                                        <p:cTn id="92" dur="1000" decel="50000">
                                          <p:stCondLst>
                                            <p:cond delay="0"/>
                                          </p:stCondLst>
                                        </p:cTn>
                                        <p:tgtEl>
                                          <p:spTgt spid="23562"/>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3561"/>
                                        </p:tgtEl>
                                        <p:attrNameLst>
                                          <p:attrName>style.visibility</p:attrName>
                                        </p:attrNameLst>
                                      </p:cBhvr>
                                      <p:to>
                                        <p:strVal val="visible"/>
                                      </p:to>
                                    </p:set>
                                    <p:anim calcmode="lin" valueType="num">
                                      <p:cBhvr additive="base">
                                        <p:cTn id="97" dur="500" fill="hold"/>
                                        <p:tgtEl>
                                          <p:spTgt spid="23561"/>
                                        </p:tgtEl>
                                        <p:attrNameLst>
                                          <p:attrName>ppt_x</p:attrName>
                                        </p:attrNameLst>
                                      </p:cBhvr>
                                      <p:tavLst>
                                        <p:tav tm="0">
                                          <p:val>
                                            <p:strVal val="#ppt_x"/>
                                          </p:val>
                                        </p:tav>
                                        <p:tav tm="100000">
                                          <p:val>
                                            <p:strVal val="#ppt_x"/>
                                          </p:val>
                                        </p:tav>
                                      </p:tavLst>
                                    </p:anim>
                                    <p:anim calcmode="lin" valueType="num">
                                      <p:cBhvr additive="base">
                                        <p:cTn id="98" dur="500" fill="hold"/>
                                        <p:tgtEl>
                                          <p:spTgt spid="235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autoUpdateAnimBg="0"/>
      <p:bldP spid="23556" grpId="0" animBg="1" autoUpdateAnimBg="0"/>
      <p:bldP spid="23557" grpId="0" animBg="1" autoUpdateAnimBg="0"/>
      <p:bldP spid="23558" grpId="0" animBg="1" autoUpdateAnimBg="0"/>
      <p:bldP spid="23559" grpId="0" animBg="1" autoUpdateAnimBg="0"/>
      <p:bldP spid="23560" grpId="0" animBg="1" autoUpdateAnimBg="0"/>
      <p:bldP spid="23561" grpId="0" animBg="1" autoUpdateAnimBg="0"/>
      <p:bldP spid="23562"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4578" name="矩形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9250"/>
            <a:ext cx="28511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3"/>
          <p:cNvSpPr txBox="1">
            <a:spLocks noChangeArrowheads="1"/>
          </p:cNvSpPr>
          <p:nvPr/>
        </p:nvSpPr>
        <p:spPr bwMode="auto">
          <a:xfrm>
            <a:off x="2819400" y="273050"/>
            <a:ext cx="61722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3600" b="1">
                <a:solidFill>
                  <a:srgbClr val="9900CC"/>
                </a:solidFill>
                <a:latin typeface="Times New Roman" pitchFamily="18" charset="0"/>
              </a:rPr>
              <a:t>根据示例和图片提示谈一谈你在星期六经常做的事以及你这个星期六正在做的事情（左侧为常做的，右边是正在做的事）。</a:t>
            </a:r>
          </a:p>
        </p:txBody>
      </p:sp>
      <p:pic>
        <p:nvPicPr>
          <p:cNvPr id="24580" name="Picture 36" descr="E:\图片库\动作\0633.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48000"/>
            <a:ext cx="14478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37" descr="E:\图片库\动作\115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1295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8"/>
          <p:cNvSpPr txBox="1">
            <a:spLocks noChangeArrowheads="1"/>
          </p:cNvSpPr>
          <p:nvPr/>
        </p:nvSpPr>
        <p:spPr bwMode="auto">
          <a:xfrm>
            <a:off x="2590800" y="3048000"/>
            <a:ext cx="61722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sleep in the morning.</a:t>
            </a:r>
          </a:p>
          <a:p>
            <a:pPr eaLnBrk="1" hangingPunct="1">
              <a:lnSpc>
                <a:spcPct val="110000"/>
              </a:lnSpc>
            </a:pPr>
            <a:r>
              <a:rPr lang="en-US" sz="3600" b="1">
                <a:solidFill>
                  <a:srgbClr val="FF3300"/>
                </a:solidFill>
                <a:latin typeface="Times New Roman" pitchFamily="18" charset="0"/>
                <a:cs typeface="Times New Roman" pitchFamily="18" charset="0"/>
              </a:rPr>
              <a:t>But I’m playing soccer this morning.</a:t>
            </a:r>
            <a:r>
              <a:rPr lang="en-US" sz="3600" b="1">
                <a:solidFill>
                  <a:srgbClr val="C00000"/>
                </a:solidFill>
                <a:latin typeface="Times New Roman" pitchFamily="18" charset="0"/>
                <a:cs typeface="Times New Roman" pitchFamily="18" charset="0"/>
              </a:rPr>
              <a:t> </a:t>
            </a:r>
          </a:p>
        </p:txBody>
      </p:sp>
      <p:pic>
        <p:nvPicPr>
          <p:cNvPr id="24583" name="Picture 38" descr="E:\图片库\动作\042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5181600"/>
            <a:ext cx="113347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39" descr="E:\图片库\动作\390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5181600"/>
            <a:ext cx="165258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Text Box 8"/>
          <p:cNvSpPr txBox="1">
            <a:spLocks noChangeArrowheads="1"/>
          </p:cNvSpPr>
          <p:nvPr/>
        </p:nvSpPr>
        <p:spPr bwMode="auto">
          <a:xfrm>
            <a:off x="2438400" y="5043488"/>
            <a:ext cx="6248400" cy="18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ts val="600"/>
              </a:spcBef>
            </a:pPr>
            <a:r>
              <a:rPr lang="en-US" sz="3600" b="1">
                <a:latin typeface="Times New Roman" pitchFamily="18" charset="0"/>
                <a:cs typeface="Times New Roman" pitchFamily="18" charset="0"/>
              </a:rPr>
              <a:t>I usually</a:t>
            </a:r>
            <a:r>
              <a:rPr lang="zh-CN" altLang="en-US" sz="3600" b="1">
                <a:latin typeface="Times New Roman" pitchFamily="18" charset="0"/>
              </a:rPr>
              <a:t> </a:t>
            </a:r>
            <a:r>
              <a:rPr lang="en-US" sz="3600" b="1">
                <a:latin typeface="Times New Roman" pitchFamily="18" charset="0"/>
                <a:cs typeface="Times New Roman" pitchFamily="18" charset="0"/>
              </a:rPr>
              <a:t>_____________________</a:t>
            </a:r>
            <a:r>
              <a:rPr lang="zh-CN" altLang="en-US" sz="3600" b="1">
                <a:latin typeface="Times New Roman" pitchFamily="18" charset="0"/>
              </a:rPr>
              <a:t>_____</a:t>
            </a:r>
            <a:r>
              <a:rPr lang="en-US" sz="3600" b="1">
                <a:latin typeface="Times New Roman" pitchFamily="18" charset="0"/>
                <a:cs typeface="Times New Roman" pitchFamily="18" charset="0"/>
              </a:rPr>
              <a:t>.</a:t>
            </a:r>
          </a:p>
          <a:p>
            <a:pPr eaLnBrk="1" hangingPunct="1">
              <a:spcBef>
                <a:spcPts val="600"/>
              </a:spcBef>
            </a:pPr>
            <a:r>
              <a:rPr lang="en-US" sz="3600" b="1">
                <a:latin typeface="Times New Roman" pitchFamily="18" charset="0"/>
                <a:cs typeface="Times New Roman" pitchFamily="18" charset="0"/>
              </a:rPr>
              <a:t>But ______________________.</a:t>
            </a:r>
            <a:r>
              <a:rPr lang="en-US" sz="3600" b="1">
                <a:solidFill>
                  <a:srgbClr val="C00000"/>
                </a:solidFill>
                <a:latin typeface="Times New Roman" pitchFamily="18" charset="0"/>
                <a:cs typeface="Times New Roman" pitchFamily="18" charset="0"/>
              </a:rPr>
              <a:t> </a:t>
            </a:r>
          </a:p>
        </p:txBody>
      </p:sp>
      <p:sp>
        <p:nvSpPr>
          <p:cNvPr id="24586" name="Text Box 8"/>
          <p:cNvSpPr txBox="1">
            <a:spLocks noChangeArrowheads="1"/>
          </p:cNvSpPr>
          <p:nvPr/>
        </p:nvSpPr>
        <p:spPr bwMode="auto">
          <a:xfrm>
            <a:off x="2438400" y="5638800"/>
            <a:ext cx="571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0000FF"/>
                </a:solidFill>
                <a:latin typeface="Times New Roman" pitchFamily="18" charset="0"/>
                <a:cs typeface="Times New Roman" pitchFamily="18" charset="0"/>
              </a:rPr>
              <a:t>use the computer at 10:00</a:t>
            </a:r>
          </a:p>
        </p:txBody>
      </p:sp>
      <p:sp>
        <p:nvSpPr>
          <p:cNvPr id="24587" name="Text Box 8"/>
          <p:cNvSpPr txBox="1">
            <a:spLocks noChangeArrowheads="1"/>
          </p:cNvSpPr>
          <p:nvPr/>
        </p:nvSpPr>
        <p:spPr bwMode="auto">
          <a:xfrm>
            <a:off x="3276600" y="6216650"/>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FF3300"/>
                </a:solidFill>
                <a:latin typeface="Times New Roman" pitchFamily="18" charset="0"/>
                <a:cs typeface="Times New Roman" pitchFamily="18" charset="0"/>
              </a:rPr>
              <a:t>I’m reading a book now</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0-#ppt_w/2"/>
                                          </p:val>
                                        </p:tav>
                                        <p:tav tm="100000">
                                          <p:val>
                                            <p:strVal val="#ppt_x"/>
                                          </p:val>
                                        </p:tav>
                                      </p:tavLst>
                                    </p:anim>
                                    <p:anim calcmode="lin" valueType="num">
                                      <p:cBhvr additive="base">
                                        <p:cTn id="8" dur="500" fill="hold"/>
                                        <p:tgtEl>
                                          <p:spTgt spid="2457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4579"/>
                                        </p:tgtEl>
                                        <p:attrNameLst>
                                          <p:attrName>style.visibility</p:attrName>
                                        </p:attrNameLst>
                                      </p:cBhvr>
                                      <p:to>
                                        <p:strVal val="visible"/>
                                      </p:to>
                                    </p:set>
                                    <p:animEffect transition="in" filter="randombar(horizontal)">
                                      <p:cBhvr>
                                        <p:cTn id="12" dur="500"/>
                                        <p:tgtEl>
                                          <p:spTgt spid="245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4580"/>
                                        </p:tgtEl>
                                        <p:attrNameLst>
                                          <p:attrName>style.visibility</p:attrName>
                                        </p:attrNameLst>
                                      </p:cBhvr>
                                      <p:to>
                                        <p:strVal val="visible"/>
                                      </p:to>
                                    </p:set>
                                    <p:animEffect transition="in" filter="dissolve">
                                      <p:cBhvr>
                                        <p:cTn id="17" dur="500"/>
                                        <p:tgtEl>
                                          <p:spTgt spid="24580"/>
                                        </p:tgtEl>
                                      </p:cBhvr>
                                    </p:animEffect>
                                  </p:childTnLst>
                                </p:cTn>
                              </p:par>
                              <p:par>
                                <p:cTn id="18" presetID="9" presetClass="entr" presetSubtype="0" fill="hold" nodeType="withEffect">
                                  <p:stCondLst>
                                    <p:cond delay="0"/>
                                  </p:stCondLst>
                                  <p:childTnLst>
                                    <p:set>
                                      <p:cBhvr>
                                        <p:cTn id="19" dur="1" fill="hold">
                                          <p:stCondLst>
                                            <p:cond delay="0"/>
                                          </p:stCondLst>
                                        </p:cTn>
                                        <p:tgtEl>
                                          <p:spTgt spid="24581"/>
                                        </p:tgtEl>
                                        <p:attrNameLst>
                                          <p:attrName>style.visibility</p:attrName>
                                        </p:attrNameLst>
                                      </p:cBhvr>
                                      <p:to>
                                        <p:strVal val="visible"/>
                                      </p:to>
                                    </p:set>
                                    <p:animEffect transition="in" filter="dissolve">
                                      <p:cBhvr>
                                        <p:cTn id="20" dur="500"/>
                                        <p:tgtEl>
                                          <p:spTgt spid="2458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4582"/>
                                        </p:tgtEl>
                                        <p:attrNameLst>
                                          <p:attrName>style.visibility</p:attrName>
                                        </p:attrNameLst>
                                      </p:cBhvr>
                                      <p:to>
                                        <p:strVal val="visible"/>
                                      </p:to>
                                    </p:set>
                                    <p:animEffect transition="in" filter="randombar(horizontal)">
                                      <p:cBhvr>
                                        <p:cTn id="25" dur="500"/>
                                        <p:tgtEl>
                                          <p:spTgt spid="2458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nodeType="clickEffect">
                                  <p:stCondLst>
                                    <p:cond delay="0"/>
                                  </p:stCondLst>
                                  <p:childTnLst>
                                    <p:set>
                                      <p:cBhvr>
                                        <p:cTn id="29" dur="1" fill="hold">
                                          <p:stCondLst>
                                            <p:cond delay="0"/>
                                          </p:stCondLst>
                                        </p:cTn>
                                        <p:tgtEl>
                                          <p:spTgt spid="24583"/>
                                        </p:tgtEl>
                                        <p:attrNameLst>
                                          <p:attrName>style.visibility</p:attrName>
                                        </p:attrNameLst>
                                      </p:cBhvr>
                                      <p:to>
                                        <p:strVal val="visible"/>
                                      </p:to>
                                    </p:set>
                                    <p:animEffect transition="in" filter="dissolve">
                                      <p:cBhvr>
                                        <p:cTn id="30" dur="500"/>
                                        <p:tgtEl>
                                          <p:spTgt spid="24583"/>
                                        </p:tgtEl>
                                      </p:cBhvr>
                                    </p:animEffect>
                                  </p:childTnLst>
                                </p:cTn>
                              </p:par>
                              <p:par>
                                <p:cTn id="31" presetID="9" presetClass="entr" presetSubtype="0" fill="hold" nodeType="withEffect">
                                  <p:stCondLst>
                                    <p:cond delay="0"/>
                                  </p:stCondLst>
                                  <p:childTnLst>
                                    <p:set>
                                      <p:cBhvr>
                                        <p:cTn id="32" dur="1" fill="hold">
                                          <p:stCondLst>
                                            <p:cond delay="0"/>
                                          </p:stCondLst>
                                        </p:cTn>
                                        <p:tgtEl>
                                          <p:spTgt spid="24584"/>
                                        </p:tgtEl>
                                        <p:attrNameLst>
                                          <p:attrName>style.visibility</p:attrName>
                                        </p:attrNameLst>
                                      </p:cBhvr>
                                      <p:to>
                                        <p:strVal val="visible"/>
                                      </p:to>
                                    </p:set>
                                    <p:animEffect transition="in" filter="dissolve">
                                      <p:cBhvr>
                                        <p:cTn id="33" dur="500"/>
                                        <p:tgtEl>
                                          <p:spTgt spid="24584"/>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4585"/>
                                        </p:tgtEl>
                                        <p:attrNameLst>
                                          <p:attrName>style.visibility</p:attrName>
                                        </p:attrNameLst>
                                      </p:cBhvr>
                                      <p:to>
                                        <p:strVal val="visible"/>
                                      </p:to>
                                    </p:set>
                                    <p:animEffect transition="in" filter="randombar(horizontal)">
                                      <p:cBhvr>
                                        <p:cTn id="36" dur="500"/>
                                        <p:tgtEl>
                                          <p:spTgt spid="2458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24586"/>
                                        </p:tgtEl>
                                        <p:attrNameLst>
                                          <p:attrName>style.visibility</p:attrName>
                                        </p:attrNameLst>
                                      </p:cBhvr>
                                      <p:to>
                                        <p:strVal val="visible"/>
                                      </p:to>
                                    </p:set>
                                    <p:animEffect transition="in" filter="slide(fromBottom)">
                                      <p:cBhvr>
                                        <p:cTn id="41" dur="500"/>
                                        <p:tgtEl>
                                          <p:spTgt spid="2458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24587"/>
                                        </p:tgtEl>
                                        <p:attrNameLst>
                                          <p:attrName>style.visibility</p:attrName>
                                        </p:attrNameLst>
                                      </p:cBhvr>
                                      <p:to>
                                        <p:strVal val="visible"/>
                                      </p:to>
                                    </p:set>
                                    <p:animEffect transition="in" filter="slide(fromBottom)">
                                      <p:cBhvr>
                                        <p:cTn id="46" dur="500"/>
                                        <p:tgtEl>
                                          <p:spTgt spid="24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2" grpId="0" autoUpdateAnimBg="0"/>
      <p:bldP spid="24585" grpId="0" autoUpdateAnimBg="0"/>
      <p:bldP spid="24586" grpId="0" autoUpdateAnimBg="0"/>
      <p:bldP spid="2458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5602" name="Picture 40" descr="E:\图片库\动作\3363.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14400"/>
            <a:ext cx="11557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1" descr="E:\图片库\动作\336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914400"/>
            <a:ext cx="11874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2" descr="E:\图片库\动作\2092.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124200"/>
            <a:ext cx="11430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43" descr="E:\图片库\动作\342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00400"/>
            <a:ext cx="121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8"/>
          <p:cNvSpPr txBox="1">
            <a:spLocks noChangeArrowheads="1"/>
          </p:cNvSpPr>
          <p:nvPr/>
        </p:nvSpPr>
        <p:spPr bwMode="auto">
          <a:xfrm>
            <a:off x="2895600" y="990600"/>
            <a:ext cx="60960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____________________</a:t>
            </a:r>
            <a:r>
              <a:rPr lang="en-US" altLang="zh-CN" sz="3600" b="1">
                <a:latin typeface="Times New Roman" pitchFamily="18" charset="0"/>
                <a:cs typeface="Times New Roman" pitchFamily="18" charset="0"/>
              </a:rPr>
              <a:t>__</a:t>
            </a:r>
            <a:endParaRPr lang="en-US" sz="3600" b="1">
              <a:latin typeface="Times New Roman" pitchFamily="18" charset="0"/>
              <a:cs typeface="Times New Roman" pitchFamily="18" charset="0"/>
            </a:endParaRPr>
          </a:p>
          <a:p>
            <a:pPr eaLnBrk="1" hangingPunct="1">
              <a:lnSpc>
                <a:spcPct val="110000"/>
              </a:lnSpc>
            </a:pPr>
            <a:r>
              <a:rPr lang="en-US" sz="3600" b="1">
                <a:latin typeface="Times New Roman" pitchFamily="18" charset="0"/>
                <a:cs typeface="Times New Roman" pitchFamily="18" charset="0"/>
              </a:rPr>
              <a:t>But ______________________ </a:t>
            </a:r>
          </a:p>
        </p:txBody>
      </p:sp>
      <p:sp>
        <p:nvSpPr>
          <p:cNvPr id="25607" name="Text Box 8"/>
          <p:cNvSpPr txBox="1">
            <a:spLocks noChangeArrowheads="1"/>
          </p:cNvSpPr>
          <p:nvPr/>
        </p:nvSpPr>
        <p:spPr bwMode="auto">
          <a:xfrm>
            <a:off x="2438400" y="3189288"/>
            <a:ext cx="647700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______________________</a:t>
            </a:r>
            <a:r>
              <a:rPr lang="zh-CN" altLang="en-US" sz="3600" b="1">
                <a:latin typeface="Times New Roman" pitchFamily="18" charset="0"/>
              </a:rPr>
              <a:t>____</a:t>
            </a:r>
            <a:endParaRPr lang="en-US" sz="3600" b="1">
              <a:latin typeface="Times New Roman" pitchFamily="18" charset="0"/>
              <a:cs typeface="Times New Roman" pitchFamily="18" charset="0"/>
            </a:endParaRPr>
          </a:p>
          <a:p>
            <a:pPr eaLnBrk="1" hangingPunct="1">
              <a:lnSpc>
                <a:spcPct val="110000"/>
              </a:lnSpc>
            </a:pPr>
            <a:r>
              <a:rPr lang="en-US" sz="3600" b="1">
                <a:latin typeface="Times New Roman" pitchFamily="18" charset="0"/>
                <a:cs typeface="Times New Roman" pitchFamily="18" charset="0"/>
              </a:rPr>
              <a:t>But ______________________</a:t>
            </a:r>
            <a:r>
              <a:rPr lang="zh-CN" altLang="en-US" sz="3600" b="1">
                <a:latin typeface="Times New Roman" pitchFamily="18" charset="0"/>
              </a:rPr>
              <a:t>_</a:t>
            </a:r>
            <a:endParaRPr lang="zh-CN" altLang="en-US" sz="3600" b="1">
              <a:latin typeface="Times New Roman" pitchFamily="18" charset="0"/>
              <a:cs typeface="Times New Roman" pitchFamily="18" charset="0"/>
            </a:endParaRPr>
          </a:p>
          <a:p>
            <a:pPr eaLnBrk="1" hangingPunct="1">
              <a:lnSpc>
                <a:spcPct val="110000"/>
              </a:lnSpc>
            </a:pPr>
            <a:r>
              <a:rPr lang="en-US" altLang="zh-CN" sz="3600" b="1">
                <a:latin typeface="Times New Roman" pitchFamily="18" charset="0"/>
                <a:cs typeface="Times New Roman" pitchFamily="18" charset="0"/>
              </a:rPr>
              <a:t>       _______________________</a:t>
            </a:r>
            <a:endParaRPr lang="en-US" sz="3600" b="1">
              <a:latin typeface="Times New Roman" pitchFamily="18" charset="0"/>
              <a:cs typeface="Times New Roman" pitchFamily="18" charset="0"/>
            </a:endParaRPr>
          </a:p>
        </p:txBody>
      </p:sp>
      <p:sp>
        <p:nvSpPr>
          <p:cNvPr id="25608" name="Text Box 8"/>
          <p:cNvSpPr txBox="1">
            <a:spLocks noChangeArrowheads="1"/>
          </p:cNvSpPr>
          <p:nvPr/>
        </p:nvSpPr>
        <p:spPr bwMode="auto">
          <a:xfrm>
            <a:off x="2819400" y="1600200"/>
            <a:ext cx="510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cs typeface="Times New Roman" pitchFamily="18" charset="0"/>
              </a:rPr>
              <a:t> </a:t>
            </a:r>
            <a:r>
              <a:rPr lang="en-US" sz="3600" b="1">
                <a:solidFill>
                  <a:srgbClr val="0000FF"/>
                </a:solidFill>
                <a:latin typeface="Times New Roman" pitchFamily="18" charset="0"/>
                <a:cs typeface="Times New Roman" pitchFamily="18" charset="0"/>
              </a:rPr>
              <a:t>take the bus to the park</a:t>
            </a:r>
            <a:r>
              <a:rPr lang="en-US" altLang="zh-CN" sz="3600" b="1">
                <a:solidFill>
                  <a:srgbClr val="0000FF"/>
                </a:solidFill>
                <a:latin typeface="Times New Roman" pitchFamily="18" charset="0"/>
                <a:cs typeface="Times New Roman" pitchFamily="18" charset="0"/>
              </a:rPr>
              <a:t>.</a:t>
            </a:r>
            <a:endParaRPr lang="en-US" sz="3600" b="1">
              <a:solidFill>
                <a:srgbClr val="0000FF"/>
              </a:solidFill>
              <a:latin typeface="Times New Roman" pitchFamily="18" charset="0"/>
              <a:cs typeface="Times New Roman" pitchFamily="18" charset="0"/>
            </a:endParaRPr>
          </a:p>
        </p:txBody>
      </p:sp>
      <p:sp>
        <p:nvSpPr>
          <p:cNvPr id="25609" name="Text Box 8"/>
          <p:cNvSpPr txBox="1">
            <a:spLocks noChangeArrowheads="1"/>
          </p:cNvSpPr>
          <p:nvPr/>
        </p:nvSpPr>
        <p:spPr bwMode="auto">
          <a:xfrm>
            <a:off x="2590800" y="3810000"/>
            <a:ext cx="594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0000FF"/>
                </a:solidFill>
                <a:latin typeface="Times New Roman" pitchFamily="18" charset="0"/>
                <a:cs typeface="Times New Roman" pitchFamily="18" charset="0"/>
              </a:rPr>
              <a:t>play the guitar after dinner.</a:t>
            </a:r>
          </a:p>
        </p:txBody>
      </p:sp>
      <p:sp>
        <p:nvSpPr>
          <p:cNvPr id="25610" name="Text Box 8"/>
          <p:cNvSpPr txBox="1">
            <a:spLocks noChangeArrowheads="1"/>
          </p:cNvSpPr>
          <p:nvPr/>
        </p:nvSpPr>
        <p:spPr bwMode="auto">
          <a:xfrm>
            <a:off x="3733800" y="2286000"/>
            <a:ext cx="525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FF0000"/>
                </a:solidFill>
                <a:latin typeface="Times New Roman" pitchFamily="18" charset="0"/>
                <a:cs typeface="Times New Roman" pitchFamily="18" charset="0"/>
              </a:rPr>
              <a:t>I’m riding my bike now.</a:t>
            </a:r>
          </a:p>
        </p:txBody>
      </p:sp>
      <p:sp>
        <p:nvSpPr>
          <p:cNvPr id="25611" name="Text Box 8"/>
          <p:cNvSpPr txBox="1">
            <a:spLocks noChangeArrowheads="1"/>
          </p:cNvSpPr>
          <p:nvPr/>
        </p:nvSpPr>
        <p:spPr bwMode="auto">
          <a:xfrm>
            <a:off x="3276600" y="4419600"/>
            <a:ext cx="54864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pPr>
            <a:r>
              <a:rPr lang="en-US" sz="3600" b="1">
                <a:solidFill>
                  <a:srgbClr val="FF3300"/>
                </a:solidFill>
                <a:latin typeface="Times New Roman" pitchFamily="18" charset="0"/>
                <a:cs typeface="Times New Roman" pitchFamily="18" charset="0"/>
              </a:rPr>
              <a:t>I’m playing ping pong now.</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par>
                                <p:cTn id="8" presetID="9" presetClass="entr" presetSubtype="0" fill="hold" nodeType="withEffect">
                                  <p:stCondLst>
                                    <p:cond delay="0"/>
                                  </p:stCondLst>
                                  <p:childTnLst>
                                    <p:set>
                                      <p:cBhvr>
                                        <p:cTn id="9" dur="1" fill="hold">
                                          <p:stCondLst>
                                            <p:cond delay="0"/>
                                          </p:stCondLst>
                                        </p:cTn>
                                        <p:tgtEl>
                                          <p:spTgt spid="25603"/>
                                        </p:tgtEl>
                                        <p:attrNameLst>
                                          <p:attrName>style.visibility</p:attrName>
                                        </p:attrNameLst>
                                      </p:cBhvr>
                                      <p:to>
                                        <p:strVal val="visible"/>
                                      </p:to>
                                    </p:set>
                                    <p:animEffect transition="in" filter="dissolve">
                                      <p:cBhvr>
                                        <p:cTn id="10" dur="500"/>
                                        <p:tgtEl>
                                          <p:spTgt spid="25603"/>
                                        </p:tgtEl>
                                      </p:cBhvr>
                                    </p:animEffect>
                                  </p:childTnLst>
                                </p:cTn>
                              </p:par>
                              <p:par>
                                <p:cTn id="11" presetID="9" presetClass="entr" presetSubtype="0" fill="hold" nodeType="withEffect">
                                  <p:stCondLst>
                                    <p:cond delay="0"/>
                                  </p:stCondLst>
                                  <p:childTnLst>
                                    <p:set>
                                      <p:cBhvr>
                                        <p:cTn id="12" dur="1" fill="hold">
                                          <p:stCondLst>
                                            <p:cond delay="0"/>
                                          </p:stCondLst>
                                        </p:cTn>
                                        <p:tgtEl>
                                          <p:spTgt spid="25604"/>
                                        </p:tgtEl>
                                        <p:attrNameLst>
                                          <p:attrName>style.visibility</p:attrName>
                                        </p:attrNameLst>
                                      </p:cBhvr>
                                      <p:to>
                                        <p:strVal val="visible"/>
                                      </p:to>
                                    </p:set>
                                    <p:animEffect transition="in" filter="dissolve">
                                      <p:cBhvr>
                                        <p:cTn id="13" dur="500"/>
                                        <p:tgtEl>
                                          <p:spTgt spid="25604"/>
                                        </p:tgtEl>
                                      </p:cBhvr>
                                    </p:animEffect>
                                  </p:childTnLst>
                                </p:cTn>
                              </p:par>
                              <p:par>
                                <p:cTn id="14" presetID="9" presetClass="entr" presetSubtype="0" fill="hold" nodeType="withEffect">
                                  <p:stCondLst>
                                    <p:cond delay="0"/>
                                  </p:stCondLst>
                                  <p:childTnLst>
                                    <p:set>
                                      <p:cBhvr>
                                        <p:cTn id="15" dur="1" fill="hold">
                                          <p:stCondLst>
                                            <p:cond delay="0"/>
                                          </p:stCondLst>
                                        </p:cTn>
                                        <p:tgtEl>
                                          <p:spTgt spid="25605"/>
                                        </p:tgtEl>
                                        <p:attrNameLst>
                                          <p:attrName>style.visibility</p:attrName>
                                        </p:attrNameLst>
                                      </p:cBhvr>
                                      <p:to>
                                        <p:strVal val="visible"/>
                                      </p:to>
                                    </p:set>
                                    <p:animEffect transition="in" filter="dissolve">
                                      <p:cBhvr>
                                        <p:cTn id="16" dur="500"/>
                                        <p:tgtEl>
                                          <p:spTgt spid="2560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5606"/>
                                        </p:tgtEl>
                                        <p:attrNameLst>
                                          <p:attrName>style.visibility</p:attrName>
                                        </p:attrNameLst>
                                      </p:cBhvr>
                                      <p:to>
                                        <p:strVal val="visible"/>
                                      </p:to>
                                    </p:set>
                                    <p:animEffect transition="in" filter="randombar(horizontal)">
                                      <p:cBhvr>
                                        <p:cTn id="21" dur="500"/>
                                        <p:tgtEl>
                                          <p:spTgt spid="2560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5607"/>
                                        </p:tgtEl>
                                        <p:attrNameLst>
                                          <p:attrName>style.visibility</p:attrName>
                                        </p:attrNameLst>
                                      </p:cBhvr>
                                      <p:to>
                                        <p:strVal val="visible"/>
                                      </p:to>
                                    </p:set>
                                    <p:animEffect transition="in" filter="randombar(horizontal)">
                                      <p:cBhvr>
                                        <p:cTn id="24" dur="500"/>
                                        <p:tgtEl>
                                          <p:spTgt spid="2560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5608"/>
                                        </p:tgtEl>
                                        <p:attrNameLst>
                                          <p:attrName>style.visibility</p:attrName>
                                        </p:attrNameLst>
                                      </p:cBhvr>
                                      <p:to>
                                        <p:strVal val="visible"/>
                                      </p:to>
                                    </p:set>
                                    <p:animEffect transition="in" filter="slide(fromBottom)">
                                      <p:cBhvr>
                                        <p:cTn id="29" dur="500"/>
                                        <p:tgtEl>
                                          <p:spTgt spid="2560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25610"/>
                                        </p:tgtEl>
                                        <p:attrNameLst>
                                          <p:attrName>style.visibility</p:attrName>
                                        </p:attrNameLst>
                                      </p:cBhvr>
                                      <p:to>
                                        <p:strVal val="visible"/>
                                      </p:to>
                                    </p:set>
                                    <p:animEffect transition="in" filter="slide(fromBottom)">
                                      <p:cBhvr>
                                        <p:cTn id="34" dur="500"/>
                                        <p:tgtEl>
                                          <p:spTgt spid="2561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25609"/>
                                        </p:tgtEl>
                                        <p:attrNameLst>
                                          <p:attrName>style.visibility</p:attrName>
                                        </p:attrNameLst>
                                      </p:cBhvr>
                                      <p:to>
                                        <p:strVal val="visible"/>
                                      </p:to>
                                    </p:set>
                                    <p:animEffect transition="in" filter="slide(fromBottom)">
                                      <p:cBhvr>
                                        <p:cTn id="39" dur="500"/>
                                        <p:tgtEl>
                                          <p:spTgt spid="2560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4" fill="hold" grpId="0" nodeType="clickEffect">
                                  <p:stCondLst>
                                    <p:cond delay="0"/>
                                  </p:stCondLst>
                                  <p:childTnLst>
                                    <p:set>
                                      <p:cBhvr>
                                        <p:cTn id="43" dur="1" fill="hold">
                                          <p:stCondLst>
                                            <p:cond delay="0"/>
                                          </p:stCondLst>
                                        </p:cTn>
                                        <p:tgtEl>
                                          <p:spTgt spid="25611"/>
                                        </p:tgtEl>
                                        <p:attrNameLst>
                                          <p:attrName>style.visibility</p:attrName>
                                        </p:attrNameLst>
                                      </p:cBhvr>
                                      <p:to>
                                        <p:strVal val="visible"/>
                                      </p:to>
                                    </p:set>
                                    <p:animEffect transition="in" filter="slide(fromBottom)">
                                      <p:cBhvr>
                                        <p:cTn id="44" dur="500"/>
                                        <p:tgtEl>
                                          <p:spTgt spid="25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utoUpdateAnimBg="0"/>
      <p:bldP spid="25607" grpId="0" autoUpdateAnimBg="0"/>
      <p:bldP spid="25608" grpId="0" autoUpdateAnimBg="0"/>
      <p:bldP spid="25609" grpId="0" autoUpdateAnimBg="0"/>
      <p:bldP spid="25610" grpId="0" autoUpdateAnimBg="0"/>
      <p:bldP spid="2561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ext Box 7"/>
          <p:cNvSpPr txBox="1">
            <a:spLocks noChangeArrowheads="1"/>
          </p:cNvSpPr>
          <p:nvPr/>
        </p:nvSpPr>
        <p:spPr bwMode="auto">
          <a:xfrm>
            <a:off x="1212850" y="5481638"/>
            <a:ext cx="8429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2400" b="1" i="1">
                <a:solidFill>
                  <a:srgbClr val="006600"/>
                </a:solidFill>
                <a:latin typeface="Comic Sans MS" pitchFamily="66" charset="0"/>
              </a:rPr>
              <a:t>     </a:t>
            </a:r>
            <a:endParaRPr lang="en-US" sz="2400" b="1" i="1">
              <a:solidFill>
                <a:srgbClr val="FF0000"/>
              </a:solidFill>
              <a:latin typeface="Comic Sans MS" pitchFamily="66" charset="0"/>
            </a:endParaRPr>
          </a:p>
          <a:p>
            <a:pPr eaLnBrk="1" hangingPunct="1"/>
            <a:r>
              <a:rPr lang="en-US" sz="2400" b="1" i="1">
                <a:solidFill>
                  <a:srgbClr val="FF0000"/>
                </a:solidFill>
                <a:latin typeface="Comic Sans MS" pitchFamily="66" charset="0"/>
              </a:rPr>
              <a:t>    </a:t>
            </a:r>
          </a:p>
          <a:p>
            <a:pPr eaLnBrk="1" hangingPunct="1"/>
            <a:endParaRPr lang="en-US" sz="2400" b="1" i="1">
              <a:solidFill>
                <a:srgbClr val="FF0000"/>
              </a:solidFill>
              <a:latin typeface="Comic Sans MS" pitchFamily="66" charset="0"/>
            </a:endParaRPr>
          </a:p>
        </p:txBody>
      </p:sp>
      <p:sp>
        <p:nvSpPr>
          <p:cNvPr id="6147" name="WordArt 5"/>
          <p:cNvSpPr>
            <a:spLocks noChangeArrowheads="1" noChangeShapeType="1" noTextEdit="1"/>
          </p:cNvSpPr>
          <p:nvPr/>
        </p:nvSpPr>
        <p:spPr bwMode="auto">
          <a:xfrm>
            <a:off x="2514600" y="2133600"/>
            <a:ext cx="5791200" cy="15240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a:solidFill>
                  <a:srgbClr val="6600FF"/>
                </a:solidFill>
                <a:effectLst>
                  <a:outerShdw dist="35921" dir="2700000" algn="ctr" rotWithShape="0">
                    <a:srgbClr val="C0C0C0">
                      <a:alpha val="78999"/>
                    </a:srgbClr>
                  </a:outerShdw>
                </a:effectLst>
                <a:latin typeface="Times New Roman"/>
                <a:cs typeface="Times New Roman"/>
              </a:rPr>
              <a:t>Section A 2</a:t>
            </a:r>
          </a:p>
          <a:p>
            <a:pPr algn="ctr"/>
            <a:r>
              <a:rPr lang="en-US" altLang="zh-CN" sz="3600" b="1">
                <a:solidFill>
                  <a:srgbClr val="6600FF"/>
                </a:solidFill>
                <a:effectLst>
                  <a:outerShdw dist="35921" dir="2700000" algn="ctr" rotWithShape="0">
                    <a:srgbClr val="C0C0C0">
                      <a:alpha val="78999"/>
                    </a:srgbClr>
                  </a:outerShdw>
                </a:effectLst>
                <a:latin typeface="Times New Roman"/>
                <a:cs typeface="Times New Roman"/>
              </a:rPr>
              <a:t>Grammar Focus-3c</a:t>
            </a:r>
            <a:endParaRPr lang="zh-CN" altLang="en-US" sz="3600" b="1">
              <a:solidFill>
                <a:srgbClr val="6600FF"/>
              </a:solidFill>
              <a:effectLst>
                <a:outerShdw dist="35921" dir="2700000" algn="ctr" rotWithShape="0">
                  <a:srgbClr val="C0C0C0">
                    <a:alpha val="78999"/>
                  </a:srgbClr>
                </a:outerShdw>
              </a:effectLst>
              <a:latin typeface="Times New Roman"/>
              <a:cs typeface="Times New Roman"/>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animEffect transition="in" filter="fade">
                                      <p:cBhvr>
                                        <p:cTn id="9"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0"/>
            <a:ext cx="21875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solidFill>
                  <a:srgbClr val="0000FF"/>
                </a:solidFill>
                <a:latin typeface="Times New Roman" pitchFamily="18" charset="0"/>
              </a:rPr>
              <a:t>Exercise:</a:t>
            </a:r>
          </a:p>
        </p:txBody>
      </p:sp>
      <p:sp>
        <p:nvSpPr>
          <p:cNvPr id="39939" name="Text Box 3"/>
          <p:cNvSpPr txBox="1">
            <a:spLocks noChangeArrowheads="1"/>
          </p:cNvSpPr>
          <p:nvPr/>
        </p:nvSpPr>
        <p:spPr bwMode="auto">
          <a:xfrm>
            <a:off x="360363" y="404813"/>
            <a:ext cx="8532812" cy="630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ea typeface="宋体" pitchFamily="2" charset="-122"/>
              </a:defRPr>
            </a:lvl1pPr>
            <a:lvl2pPr marL="800100" indent="-342900" eaLnBrk="0" hangingPunct="0">
              <a:defRPr>
                <a:solidFill>
                  <a:schemeClr val="tx1"/>
                </a:solidFill>
                <a:latin typeface="Arial" charset="0"/>
                <a:ea typeface="宋体" pitchFamily="2" charset="-122"/>
              </a:defRPr>
            </a:lvl2pPr>
            <a:lvl3pPr marL="1257300" indent="-342900" eaLnBrk="0" hangingPunct="0">
              <a:defRPr>
                <a:solidFill>
                  <a:schemeClr val="tx1"/>
                </a:solidFill>
                <a:latin typeface="Arial" charset="0"/>
                <a:ea typeface="宋体" pitchFamily="2" charset="-122"/>
              </a:defRPr>
            </a:lvl3pPr>
            <a:lvl4pPr marL="1714500" indent="-342900" eaLnBrk="0" hangingPunct="0">
              <a:defRPr>
                <a:solidFill>
                  <a:schemeClr val="tx1"/>
                </a:solidFill>
                <a:latin typeface="Arial" charset="0"/>
                <a:ea typeface="宋体" pitchFamily="2" charset="-122"/>
              </a:defRPr>
            </a:lvl4pPr>
            <a:lvl5pPr marL="2171700" indent="-342900" eaLnBrk="0" hangingPunct="0">
              <a:defRPr>
                <a:solidFill>
                  <a:schemeClr val="tx1"/>
                </a:solidFill>
                <a:latin typeface="Arial" charset="0"/>
                <a:ea typeface="宋体" pitchFamily="2" charset="-122"/>
              </a:defRPr>
            </a:lvl5pPr>
            <a:lvl6pPr marL="2628900" indent="-342900" eaLnBrk="0" fontAlgn="base" hangingPunct="0">
              <a:spcBef>
                <a:spcPct val="0"/>
              </a:spcBef>
              <a:spcAft>
                <a:spcPct val="0"/>
              </a:spcAft>
              <a:defRPr>
                <a:solidFill>
                  <a:schemeClr val="tx1"/>
                </a:solidFill>
                <a:latin typeface="Arial" charset="0"/>
                <a:ea typeface="宋体" pitchFamily="2" charset="-122"/>
              </a:defRPr>
            </a:lvl6pPr>
            <a:lvl7pPr marL="3086100" indent="-342900" eaLnBrk="0" fontAlgn="base" hangingPunct="0">
              <a:spcBef>
                <a:spcPct val="0"/>
              </a:spcBef>
              <a:spcAft>
                <a:spcPct val="0"/>
              </a:spcAft>
              <a:defRPr>
                <a:solidFill>
                  <a:schemeClr val="tx1"/>
                </a:solidFill>
                <a:latin typeface="Arial" charset="0"/>
                <a:ea typeface="宋体" pitchFamily="2" charset="-122"/>
              </a:defRPr>
            </a:lvl7pPr>
            <a:lvl8pPr marL="3543300" indent="-342900" eaLnBrk="0" fontAlgn="base" hangingPunct="0">
              <a:spcBef>
                <a:spcPct val="0"/>
              </a:spcBef>
              <a:spcAft>
                <a:spcPct val="0"/>
              </a:spcAft>
              <a:defRPr>
                <a:solidFill>
                  <a:schemeClr val="tx1"/>
                </a:solidFill>
                <a:latin typeface="Arial" charset="0"/>
                <a:ea typeface="宋体" pitchFamily="2" charset="-122"/>
              </a:defRPr>
            </a:lvl8pPr>
            <a:lvl9pPr marL="4000500" indent="-342900" eaLnBrk="0" fontAlgn="base" hangingPunct="0">
              <a:spcBef>
                <a:spcPct val="0"/>
              </a:spcBef>
              <a:spcAft>
                <a:spcPct val="0"/>
              </a:spcAft>
              <a:defRPr>
                <a:solidFill>
                  <a:schemeClr val="tx1"/>
                </a:solidFill>
                <a:latin typeface="Arial" charset="0"/>
                <a:ea typeface="宋体" pitchFamily="2" charset="-122"/>
              </a:defRPr>
            </a:lvl9pPr>
          </a:lstStyle>
          <a:p>
            <a:pPr eaLnBrk="1" hangingPunct="1">
              <a:buFontTx/>
              <a:buAutoNum type="arabicPeriod"/>
            </a:pPr>
            <a:r>
              <a:rPr lang="en-US" altLang="zh-CN" sz="3400" b="1">
                <a:latin typeface="Times New Roman" pitchFamily="18" charset="0"/>
              </a:rPr>
              <a:t>We ___ _______(watch)  TV </a:t>
            </a:r>
            <a:r>
              <a:rPr lang="en-US" altLang="zh-CN" sz="3400" b="1" u="sng">
                <a:solidFill>
                  <a:srgbClr val="FF0000"/>
                </a:solidFill>
                <a:effectLst>
                  <a:outerShdw blurRad="38100" dist="38100" dir="2700000" algn="tl">
                    <a:srgbClr val="C0C0C0"/>
                  </a:outerShdw>
                </a:effectLst>
                <a:latin typeface="Times New Roman" pitchFamily="18" charset="0"/>
              </a:rPr>
              <a:t>now.</a:t>
            </a:r>
          </a:p>
          <a:p>
            <a:pPr eaLnBrk="1" hangingPunct="1">
              <a:buFontTx/>
              <a:buAutoNum type="arabicPeriod"/>
            </a:pPr>
            <a:r>
              <a:rPr lang="en-US" altLang="zh-CN" sz="3400" b="1">
                <a:latin typeface="Times New Roman" pitchFamily="18" charset="0"/>
              </a:rPr>
              <a:t> He__ _____ (do) his homework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u="sng">
                <a:effectLst>
                  <a:outerShdw blurRad="38100" dist="38100" dir="2700000" algn="tl">
                    <a:srgbClr val="C0C0C0"/>
                  </a:outerShdw>
                </a:effectLst>
                <a:latin typeface="Times New Roman" pitchFamily="18" charset="0"/>
              </a:rPr>
              <a:t>.</a:t>
            </a:r>
          </a:p>
          <a:p>
            <a:pPr eaLnBrk="1" hangingPunct="1">
              <a:buFontTx/>
              <a:buAutoNum type="arabicPeriod"/>
            </a:pPr>
            <a:r>
              <a:rPr lang="en-US" altLang="zh-CN" sz="3400" b="1" u="sng">
                <a:solidFill>
                  <a:srgbClr val="FF0000"/>
                </a:solidFill>
                <a:effectLst>
                  <a:outerShdw blurRad="38100" dist="38100" dir="2700000" algn="tl">
                    <a:srgbClr val="C0C0C0"/>
                  </a:outerShdw>
                </a:effectLst>
                <a:latin typeface="Times New Roman" pitchFamily="18" charset="0"/>
              </a:rPr>
              <a:t> Look</a:t>
            </a:r>
            <a:r>
              <a:rPr lang="en-US" altLang="zh-CN" sz="3400" b="1" u="sng">
                <a:effectLst>
                  <a:outerShdw blurRad="38100" dist="38100" dir="2700000" algn="tl">
                    <a:srgbClr val="C0C0C0"/>
                  </a:outerShdw>
                </a:effectLst>
                <a:latin typeface="Times New Roman" pitchFamily="18" charset="0"/>
              </a:rPr>
              <a:t>!</a:t>
            </a:r>
            <a:r>
              <a:rPr lang="en-US" altLang="zh-CN" sz="3400" b="1">
                <a:latin typeface="Times New Roman" pitchFamily="18" charset="0"/>
              </a:rPr>
              <a:t> That girl __ ____  (ride) the bike.</a:t>
            </a:r>
          </a:p>
          <a:p>
            <a:pPr eaLnBrk="1" hangingPunct="1">
              <a:buFontTx/>
              <a:buAutoNum type="arabicPeriod"/>
            </a:pPr>
            <a:r>
              <a:rPr lang="en-US" altLang="zh-CN" sz="3400" b="1">
                <a:latin typeface="Times New Roman" pitchFamily="18" charset="0"/>
              </a:rPr>
              <a:t>She __ _____(fly) a kite in the park now.</a:t>
            </a:r>
          </a:p>
          <a:p>
            <a:pPr eaLnBrk="1" hangingPunct="1">
              <a:buFontTx/>
              <a:buAutoNum type="arabicPeriod"/>
            </a:pPr>
            <a:r>
              <a:rPr lang="en-US" altLang="zh-CN" sz="3400" b="1">
                <a:latin typeface="Times New Roman" pitchFamily="18" charset="0"/>
              </a:rPr>
              <a:t>Tom and I ___ ________(clean) our bedroom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a:latin typeface="Times New Roman" pitchFamily="18" charset="0"/>
              </a:rPr>
              <a:t> </a:t>
            </a:r>
          </a:p>
          <a:p>
            <a:pPr eaLnBrk="1" hangingPunct="1">
              <a:buFontTx/>
              <a:buAutoNum type="arabicPeriod"/>
            </a:pPr>
            <a:r>
              <a:rPr lang="en-US" altLang="zh-CN" sz="3400" b="1">
                <a:latin typeface="Times New Roman" pitchFamily="18" charset="0"/>
              </a:rPr>
              <a:t>My mother and I ____ _______(make) cakes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u="sng">
                <a:effectLst>
                  <a:outerShdw blurRad="38100" dist="38100" dir="2700000" algn="tl">
                    <a:srgbClr val="C0C0C0"/>
                  </a:outerShdw>
                </a:effectLst>
                <a:latin typeface="Times New Roman" pitchFamily="18" charset="0"/>
              </a:rPr>
              <a:t>.</a:t>
            </a:r>
          </a:p>
          <a:p>
            <a:pPr eaLnBrk="1" hangingPunct="1">
              <a:buFontTx/>
              <a:buAutoNum type="arabicPeriod"/>
            </a:pPr>
            <a:r>
              <a:rPr lang="en-US" altLang="zh-CN" sz="3400" b="1">
                <a:latin typeface="Times New Roman" pitchFamily="18" charset="0"/>
              </a:rPr>
              <a:t>The baby is sleeping and his mother _____</a:t>
            </a:r>
          </a:p>
          <a:p>
            <a:pPr eaLnBrk="1" hangingPunct="1"/>
            <a:r>
              <a:rPr lang="en-US" altLang="zh-CN" sz="3400" b="1">
                <a:latin typeface="Times New Roman" pitchFamily="18" charset="0"/>
              </a:rPr>
              <a:t>    _______ _____(look after) him.</a:t>
            </a:r>
          </a:p>
          <a:p>
            <a:pPr eaLnBrk="1" hangingPunct="1"/>
            <a:r>
              <a:rPr lang="en-US" altLang="zh-CN" sz="3400" b="1">
                <a:latin typeface="Times New Roman" pitchFamily="18" charset="0"/>
              </a:rPr>
              <a:t>8. </a:t>
            </a:r>
            <a:r>
              <a:rPr lang="en-US" altLang="zh-CN" sz="3400" b="1" u="sng">
                <a:solidFill>
                  <a:srgbClr val="FF0000"/>
                </a:solidFill>
                <a:effectLst>
                  <a:outerShdw blurRad="38100" dist="38100" dir="2700000" algn="tl">
                    <a:srgbClr val="C0C0C0"/>
                  </a:outerShdw>
                </a:effectLst>
                <a:latin typeface="Times New Roman" pitchFamily="18" charset="0"/>
              </a:rPr>
              <a:t>Listen!</a:t>
            </a:r>
            <a:r>
              <a:rPr lang="en-US" altLang="zh-CN" sz="3400" b="1">
                <a:latin typeface="Times New Roman" pitchFamily="18" charset="0"/>
              </a:rPr>
              <a:t> The twins ___ _______(sing) under the tree</a:t>
            </a:r>
            <a:r>
              <a:rPr lang="en-US" altLang="zh-CN" sz="3200" b="1">
                <a:latin typeface="Times New Roman" pitchFamily="18" charset="0"/>
              </a:rPr>
              <a:t>.</a:t>
            </a:r>
          </a:p>
        </p:txBody>
      </p:sp>
      <p:sp>
        <p:nvSpPr>
          <p:cNvPr id="39940" name="Text Box 4"/>
          <p:cNvSpPr txBox="1">
            <a:spLocks noChangeArrowheads="1"/>
          </p:cNvSpPr>
          <p:nvPr/>
        </p:nvSpPr>
        <p:spPr bwMode="auto">
          <a:xfrm>
            <a:off x="1374775" y="404813"/>
            <a:ext cx="2571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watching</a:t>
            </a:r>
          </a:p>
        </p:txBody>
      </p:sp>
      <p:sp>
        <p:nvSpPr>
          <p:cNvPr id="39941" name="Text Box 5"/>
          <p:cNvSpPr txBox="1">
            <a:spLocks noChangeArrowheads="1"/>
          </p:cNvSpPr>
          <p:nvPr/>
        </p:nvSpPr>
        <p:spPr bwMode="auto">
          <a:xfrm>
            <a:off x="1422400" y="908050"/>
            <a:ext cx="16129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doing</a:t>
            </a:r>
          </a:p>
        </p:txBody>
      </p:sp>
      <p:sp>
        <p:nvSpPr>
          <p:cNvPr id="39942" name="Text Box 6"/>
          <p:cNvSpPr txBox="1">
            <a:spLocks noChangeArrowheads="1"/>
          </p:cNvSpPr>
          <p:nvPr/>
        </p:nvSpPr>
        <p:spPr bwMode="auto">
          <a:xfrm>
            <a:off x="3605213" y="1412875"/>
            <a:ext cx="1709737"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riding</a:t>
            </a:r>
          </a:p>
        </p:txBody>
      </p:sp>
      <p:sp>
        <p:nvSpPr>
          <p:cNvPr id="39943" name="Text Box 7"/>
          <p:cNvSpPr txBox="1">
            <a:spLocks noChangeArrowheads="1"/>
          </p:cNvSpPr>
          <p:nvPr/>
        </p:nvSpPr>
        <p:spPr bwMode="auto">
          <a:xfrm>
            <a:off x="1517650" y="1916113"/>
            <a:ext cx="16383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flying</a:t>
            </a:r>
          </a:p>
        </p:txBody>
      </p:sp>
      <p:sp>
        <p:nvSpPr>
          <p:cNvPr id="39944" name="Text Box 8"/>
          <p:cNvSpPr txBox="1">
            <a:spLocks noChangeArrowheads="1"/>
          </p:cNvSpPr>
          <p:nvPr/>
        </p:nvSpPr>
        <p:spPr bwMode="auto">
          <a:xfrm>
            <a:off x="2862263" y="2492375"/>
            <a:ext cx="24288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cleaning</a:t>
            </a:r>
          </a:p>
        </p:txBody>
      </p:sp>
      <p:sp>
        <p:nvSpPr>
          <p:cNvPr id="39945" name="Text Box 9"/>
          <p:cNvSpPr txBox="1">
            <a:spLocks noChangeArrowheads="1"/>
          </p:cNvSpPr>
          <p:nvPr/>
        </p:nvSpPr>
        <p:spPr bwMode="auto">
          <a:xfrm>
            <a:off x="3822700" y="3500438"/>
            <a:ext cx="2284413"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making</a:t>
            </a:r>
          </a:p>
        </p:txBody>
      </p:sp>
      <p:sp>
        <p:nvSpPr>
          <p:cNvPr id="39946" name="Text Box 10"/>
          <p:cNvSpPr txBox="1">
            <a:spLocks noChangeArrowheads="1"/>
          </p:cNvSpPr>
          <p:nvPr/>
        </p:nvSpPr>
        <p:spPr bwMode="auto">
          <a:xfrm>
            <a:off x="7304088" y="4508500"/>
            <a:ext cx="5810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a:t>
            </a:r>
            <a:r>
              <a:rPr lang="en-US" altLang="zh-CN" sz="3400">
                <a:solidFill>
                  <a:srgbClr val="990099"/>
                </a:solidFill>
                <a:latin typeface="Times New Roman" pitchFamily="18" charset="0"/>
              </a:rPr>
              <a:t> </a:t>
            </a:r>
          </a:p>
        </p:txBody>
      </p:sp>
      <p:sp>
        <p:nvSpPr>
          <p:cNvPr id="39947" name="Text Box 11"/>
          <p:cNvSpPr txBox="1">
            <a:spLocks noChangeArrowheads="1"/>
          </p:cNvSpPr>
          <p:nvPr/>
        </p:nvSpPr>
        <p:spPr bwMode="auto">
          <a:xfrm>
            <a:off x="4062413" y="5516563"/>
            <a:ext cx="22129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singing</a:t>
            </a:r>
          </a:p>
        </p:txBody>
      </p:sp>
      <p:sp>
        <p:nvSpPr>
          <p:cNvPr id="39948" name="Text Box 12"/>
          <p:cNvSpPr txBox="1">
            <a:spLocks noChangeArrowheads="1"/>
          </p:cNvSpPr>
          <p:nvPr/>
        </p:nvSpPr>
        <p:spPr bwMode="auto">
          <a:xfrm>
            <a:off x="860425" y="5013325"/>
            <a:ext cx="24066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looking after</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linds(horizontal)">
                                      <p:cBhvr>
                                        <p:cTn id="7" dur="500"/>
                                        <p:tgtEl>
                                          <p:spTgt spid="399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939"/>
                                        </p:tgtEl>
                                        <p:attrNameLst>
                                          <p:attrName>style.visibility</p:attrName>
                                        </p:attrNameLst>
                                      </p:cBhvr>
                                      <p:to>
                                        <p:strVal val="visible"/>
                                      </p:to>
                                    </p:set>
                                    <p:animEffect transition="in" filter="box(in)">
                                      <p:cBhvr>
                                        <p:cTn id="12" dur="500"/>
                                        <p:tgtEl>
                                          <p:spTgt spid="399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9940"/>
                                        </p:tgtEl>
                                        <p:attrNameLst>
                                          <p:attrName>style.visibility</p:attrName>
                                        </p:attrNameLst>
                                      </p:cBhvr>
                                      <p:to>
                                        <p:strVal val="visible"/>
                                      </p:to>
                                    </p:set>
                                    <p:animEffect transition="in" filter="diamond(in)">
                                      <p:cBhvr>
                                        <p:cTn id="17" dur="2000"/>
                                        <p:tgtEl>
                                          <p:spTgt spid="399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grpId="1" nodeType="clickEffect">
                                  <p:stCondLst>
                                    <p:cond delay="0"/>
                                  </p:stCondLst>
                                  <p:childTnLst>
                                    <p:set>
                                      <p:cBhvr>
                                        <p:cTn id="21" dur="1" fill="hold">
                                          <p:stCondLst>
                                            <p:cond delay="0"/>
                                          </p:stCondLst>
                                        </p:cTn>
                                        <p:tgtEl>
                                          <p:spTgt spid="39940"/>
                                        </p:tgtEl>
                                        <p:attrNameLst>
                                          <p:attrName>style.visibility</p:attrName>
                                        </p:attrNameLst>
                                      </p:cBhvr>
                                      <p:to>
                                        <p:strVal val="visible"/>
                                      </p:to>
                                    </p:set>
                                    <p:anim calcmode="lin" valueType="num">
                                      <p:cBhvr additive="base">
                                        <p:cTn id="22" dur="500" fill="hold"/>
                                        <p:tgtEl>
                                          <p:spTgt spid="39940"/>
                                        </p:tgtEl>
                                        <p:attrNameLst>
                                          <p:attrName>ppt_x</p:attrName>
                                        </p:attrNameLst>
                                      </p:cBhvr>
                                      <p:tavLst>
                                        <p:tav tm="0">
                                          <p:val>
                                            <p:strVal val="#ppt_x"/>
                                          </p:val>
                                        </p:tav>
                                        <p:tav tm="100000">
                                          <p:val>
                                            <p:strVal val="#ppt_x"/>
                                          </p:val>
                                        </p:tav>
                                      </p:tavLst>
                                    </p:anim>
                                    <p:anim calcmode="lin" valueType="num">
                                      <p:cBhvr additive="base">
                                        <p:cTn id="23" dur="500" fill="hold"/>
                                        <p:tgtEl>
                                          <p:spTgt spid="39940"/>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9941"/>
                                        </p:tgtEl>
                                        <p:attrNameLst>
                                          <p:attrName>style.visibility</p:attrName>
                                        </p:attrNameLst>
                                      </p:cBhvr>
                                      <p:to>
                                        <p:strVal val="visible"/>
                                      </p:to>
                                    </p:set>
                                    <p:anim calcmode="lin" valueType="num">
                                      <p:cBhvr additive="base">
                                        <p:cTn id="28" dur="500" fill="hold"/>
                                        <p:tgtEl>
                                          <p:spTgt spid="39941"/>
                                        </p:tgtEl>
                                        <p:attrNameLst>
                                          <p:attrName>ppt_x</p:attrName>
                                        </p:attrNameLst>
                                      </p:cBhvr>
                                      <p:tavLst>
                                        <p:tav tm="0">
                                          <p:val>
                                            <p:strVal val="#ppt_x"/>
                                          </p:val>
                                        </p:tav>
                                        <p:tav tm="100000">
                                          <p:val>
                                            <p:strVal val="#ppt_x"/>
                                          </p:val>
                                        </p:tav>
                                      </p:tavLst>
                                    </p:anim>
                                    <p:anim calcmode="lin" valueType="num">
                                      <p:cBhvr additive="base">
                                        <p:cTn id="29" dur="500" fill="hold"/>
                                        <p:tgtEl>
                                          <p:spTgt spid="39941"/>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9942"/>
                                        </p:tgtEl>
                                        <p:attrNameLst>
                                          <p:attrName>style.visibility</p:attrName>
                                        </p:attrNameLst>
                                      </p:cBhvr>
                                      <p:to>
                                        <p:strVal val="visible"/>
                                      </p:to>
                                    </p:set>
                                    <p:anim calcmode="lin" valueType="num">
                                      <p:cBhvr additive="base">
                                        <p:cTn id="34" dur="500" fill="hold"/>
                                        <p:tgtEl>
                                          <p:spTgt spid="39942"/>
                                        </p:tgtEl>
                                        <p:attrNameLst>
                                          <p:attrName>ppt_x</p:attrName>
                                        </p:attrNameLst>
                                      </p:cBhvr>
                                      <p:tavLst>
                                        <p:tav tm="0">
                                          <p:val>
                                            <p:strVal val="#ppt_x"/>
                                          </p:val>
                                        </p:tav>
                                        <p:tav tm="100000">
                                          <p:val>
                                            <p:strVal val="#ppt_x"/>
                                          </p:val>
                                        </p:tav>
                                      </p:tavLst>
                                    </p:anim>
                                    <p:anim calcmode="lin" valueType="num">
                                      <p:cBhvr additive="base">
                                        <p:cTn id="35"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9943"/>
                                        </p:tgtEl>
                                        <p:attrNameLst>
                                          <p:attrName>style.visibility</p:attrName>
                                        </p:attrNameLst>
                                      </p:cBhvr>
                                      <p:to>
                                        <p:strVal val="visible"/>
                                      </p:to>
                                    </p:set>
                                    <p:anim calcmode="lin" valueType="num">
                                      <p:cBhvr additive="base">
                                        <p:cTn id="40" dur="500" fill="hold"/>
                                        <p:tgtEl>
                                          <p:spTgt spid="39943"/>
                                        </p:tgtEl>
                                        <p:attrNameLst>
                                          <p:attrName>ppt_x</p:attrName>
                                        </p:attrNameLst>
                                      </p:cBhvr>
                                      <p:tavLst>
                                        <p:tav tm="0">
                                          <p:val>
                                            <p:strVal val="#ppt_x"/>
                                          </p:val>
                                        </p:tav>
                                        <p:tav tm="100000">
                                          <p:val>
                                            <p:strVal val="#ppt_x"/>
                                          </p:val>
                                        </p:tav>
                                      </p:tavLst>
                                    </p:anim>
                                    <p:anim calcmode="lin" valueType="num">
                                      <p:cBhvr additive="base">
                                        <p:cTn id="41" dur="500" fill="hold"/>
                                        <p:tgtEl>
                                          <p:spTgt spid="39943"/>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39944"/>
                                        </p:tgtEl>
                                        <p:attrNameLst>
                                          <p:attrName>style.visibility</p:attrName>
                                        </p:attrNameLst>
                                      </p:cBhvr>
                                      <p:to>
                                        <p:strVal val="visible"/>
                                      </p:to>
                                    </p:set>
                                    <p:animEffect transition="in" filter="checkerboard(across)">
                                      <p:cBhvr>
                                        <p:cTn id="46" dur="500"/>
                                        <p:tgtEl>
                                          <p:spTgt spid="39944"/>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9945"/>
                                        </p:tgtEl>
                                        <p:attrNameLst>
                                          <p:attrName>style.visibility</p:attrName>
                                        </p:attrNameLst>
                                      </p:cBhvr>
                                      <p:to>
                                        <p:strVal val="visible"/>
                                      </p:to>
                                    </p:set>
                                    <p:animEffect transition="in" filter="checkerboard(across)">
                                      <p:cBhvr>
                                        <p:cTn id="51" dur="500"/>
                                        <p:tgtEl>
                                          <p:spTgt spid="39945"/>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39946"/>
                                        </p:tgtEl>
                                        <p:attrNameLst>
                                          <p:attrName>style.visibility</p:attrName>
                                        </p:attrNameLst>
                                      </p:cBhvr>
                                      <p:to>
                                        <p:strVal val="visible"/>
                                      </p:to>
                                    </p:set>
                                    <p:animEffect transition="in" filter="checkerboard(across)">
                                      <p:cBhvr>
                                        <p:cTn id="56" dur="500"/>
                                        <p:tgtEl>
                                          <p:spTgt spid="39946"/>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39948"/>
                                        </p:tgtEl>
                                        <p:attrNameLst>
                                          <p:attrName>style.visibility</p:attrName>
                                        </p:attrNameLst>
                                      </p:cBhvr>
                                      <p:to>
                                        <p:strVal val="visible"/>
                                      </p:to>
                                    </p:set>
                                    <p:animEffect transition="in" filter="checkerboard(across)">
                                      <p:cBhvr>
                                        <p:cTn id="59" dur="500"/>
                                        <p:tgtEl>
                                          <p:spTgt spid="39948"/>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5" presetClass="entr" presetSubtype="10" fill="hold" grpId="0" nodeType="clickEffect">
                                  <p:stCondLst>
                                    <p:cond delay="0"/>
                                  </p:stCondLst>
                                  <p:childTnLst>
                                    <p:set>
                                      <p:cBhvr>
                                        <p:cTn id="63" dur="1" fill="hold">
                                          <p:stCondLst>
                                            <p:cond delay="0"/>
                                          </p:stCondLst>
                                        </p:cTn>
                                        <p:tgtEl>
                                          <p:spTgt spid="39947"/>
                                        </p:tgtEl>
                                        <p:attrNameLst>
                                          <p:attrName>style.visibility</p:attrName>
                                        </p:attrNameLst>
                                      </p:cBhvr>
                                      <p:to>
                                        <p:strVal val="visible"/>
                                      </p:to>
                                    </p:set>
                                    <p:animEffect transition="in" filter="checkerboard(across)">
                                      <p:cBhvr>
                                        <p:cTn id="64" dur="50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p:bldP spid="39940" grpId="0"/>
      <p:bldP spid="39940" grpId="1"/>
      <p:bldP spid="39941" grpId="0"/>
      <p:bldP spid="39942" grpId="0"/>
      <p:bldP spid="39943" grpId="0"/>
      <p:bldP spid="39944" grpId="0"/>
      <p:bldP spid="39945" grpId="0"/>
      <p:bldP spid="39946" grpId="0"/>
      <p:bldP spid="39947" grpId="0"/>
      <p:bldP spid="3994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body" idx="4294967295"/>
          </p:nvPr>
        </p:nvSpPr>
        <p:spPr>
          <a:xfrm>
            <a:off x="228600" y="1447800"/>
            <a:ext cx="8610600" cy="4267200"/>
          </a:xfrm>
        </p:spPr>
        <p:txBody>
          <a:bodyPr/>
          <a:lstStyle/>
          <a:p>
            <a:pPr marL="609600" indent="-609600" eaLnBrk="1" hangingPunct="1">
              <a:lnSpc>
                <a:spcPct val="120000"/>
              </a:lnSpc>
              <a:spcBef>
                <a:spcPct val="0"/>
              </a:spcBef>
              <a:buFontTx/>
              <a:buAutoNum type="arabicPeriod"/>
              <a:tabLst>
                <a:tab pos="4841875" algn="l"/>
              </a:tabLst>
            </a:pPr>
            <a:r>
              <a:rPr lang="en-US" sz="3600" b="1">
                <a:latin typeface="Times New Roman" pitchFamily="18" charset="0"/>
                <a:cs typeface="Times New Roman" pitchFamily="18" charset="0"/>
              </a:rPr>
              <a:t>The tigers</a:t>
            </a: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are swimming in the river. </a:t>
            </a:r>
            <a:endParaRPr lang="en-US" altLang="zh-CN" sz="3600" b="1">
              <a:latin typeface="Times New Roman" pitchFamily="18" charset="0"/>
              <a:cs typeface="Times New Roman" pitchFamily="18" charset="0"/>
            </a:endParaRPr>
          </a:p>
          <a:p>
            <a:pPr marL="609600" indent="-609600" eaLnBrk="1" hangingPunct="1">
              <a:lnSpc>
                <a:spcPct val="120000"/>
              </a:lnSpc>
              <a:spcBef>
                <a:spcPct val="0"/>
              </a:spcBef>
              <a:buFontTx/>
              <a:buNone/>
              <a:tabLst>
                <a:tab pos="4841875" algn="l"/>
              </a:tabLst>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变否定句</a:t>
            </a:r>
            <a:r>
              <a:rPr lang="en-US" sz="3600" b="1">
                <a:latin typeface="Times New Roman" pitchFamily="18" charset="0"/>
                <a:cs typeface="Times New Roman" pitchFamily="18" charset="0"/>
              </a:rPr>
              <a:t>)</a:t>
            </a:r>
          </a:p>
          <a:p>
            <a:pPr marL="609600" indent="-609600" eaLnBrk="1" hangingPunct="1">
              <a:lnSpc>
                <a:spcPct val="120000"/>
              </a:lnSpc>
              <a:spcBef>
                <a:spcPct val="0"/>
              </a:spcBef>
              <a:buFontTx/>
              <a:buNone/>
              <a:tabLst>
                <a:tab pos="4841875" algn="l"/>
              </a:tabLst>
            </a:pPr>
            <a:r>
              <a:rPr lang="en-US" sz="3600" b="1">
                <a:latin typeface="Times New Roman" pitchFamily="18" charset="0"/>
                <a:cs typeface="Times New Roman" pitchFamily="18" charset="0"/>
              </a:rPr>
              <a:t>     __________________________________</a:t>
            </a:r>
          </a:p>
          <a:p>
            <a:pPr marL="609600" indent="-609600" eaLnBrk="1" hangingPunct="1">
              <a:lnSpc>
                <a:spcPct val="120000"/>
              </a:lnSpc>
              <a:spcBef>
                <a:spcPct val="0"/>
              </a:spcBef>
              <a:buFontTx/>
              <a:buAutoNum type="arabicPeriod" startAt="2"/>
              <a:tabLst>
                <a:tab pos="4841875" algn="l"/>
              </a:tabLst>
            </a:pPr>
            <a:r>
              <a:rPr lang="en-US" sz="3600" b="1">
                <a:latin typeface="Times New Roman" pitchFamily="18" charset="0"/>
                <a:cs typeface="Times New Roman" pitchFamily="18" charset="0"/>
              </a:rPr>
              <a:t>His grandpa is drinking now. </a:t>
            </a:r>
            <a:endParaRPr lang="en-US" altLang="zh-CN" sz="3600" b="1">
              <a:latin typeface="Times New Roman" pitchFamily="18" charset="0"/>
              <a:cs typeface="Times New Roman" pitchFamily="18" charset="0"/>
            </a:endParaRPr>
          </a:p>
          <a:p>
            <a:pPr marL="609600" indent="-609600" eaLnBrk="1" hangingPunct="1">
              <a:lnSpc>
                <a:spcPct val="120000"/>
              </a:lnSpc>
              <a:spcBef>
                <a:spcPct val="0"/>
              </a:spcBef>
              <a:buFontTx/>
              <a:buNone/>
              <a:tabLst>
                <a:tab pos="4841875" algn="l"/>
              </a:tabLst>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变为一般疑问句</a:t>
            </a:r>
            <a:r>
              <a:rPr lang="en-US" sz="3600" b="1">
                <a:latin typeface="Times New Roman" pitchFamily="18" charset="0"/>
                <a:cs typeface="Times New Roman" pitchFamily="18" charset="0"/>
              </a:rPr>
              <a:t>)</a:t>
            </a:r>
          </a:p>
          <a:p>
            <a:pPr marL="609600" indent="-609600" eaLnBrk="1" hangingPunct="1">
              <a:lnSpc>
                <a:spcPct val="120000"/>
              </a:lnSpc>
              <a:spcBef>
                <a:spcPct val="0"/>
              </a:spcBef>
              <a:buFontTx/>
              <a:buNone/>
              <a:tabLst>
                <a:tab pos="4841875" algn="l"/>
              </a:tabLst>
            </a:pPr>
            <a:r>
              <a:rPr lang="en-US" sz="3600" b="1">
                <a:latin typeface="Times New Roman" pitchFamily="18" charset="0"/>
                <a:cs typeface="Times New Roman" pitchFamily="18" charset="0"/>
              </a:rPr>
              <a:t>    ______________________________</a:t>
            </a:r>
          </a:p>
        </p:txBody>
      </p:sp>
      <p:sp>
        <p:nvSpPr>
          <p:cNvPr id="26627" name="Text Box 3"/>
          <p:cNvSpPr txBox="1">
            <a:spLocks noChangeArrowheads="1"/>
          </p:cNvSpPr>
          <p:nvPr/>
        </p:nvSpPr>
        <p:spPr bwMode="auto">
          <a:xfrm>
            <a:off x="4267200" y="609600"/>
            <a:ext cx="213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3600" b="1">
                <a:solidFill>
                  <a:srgbClr val="0000FF"/>
                </a:solidFill>
                <a:latin typeface="Times New Roman" pitchFamily="18" charset="0"/>
              </a:rPr>
              <a:t>句型转换</a:t>
            </a:r>
            <a:endParaRPr lang="en-US" sz="3600" b="1">
              <a:solidFill>
                <a:srgbClr val="0000FF"/>
              </a:solidFill>
              <a:latin typeface="Times New Roman" pitchFamily="18" charset="0"/>
            </a:endParaRPr>
          </a:p>
        </p:txBody>
      </p:sp>
      <p:sp>
        <p:nvSpPr>
          <p:cNvPr id="26628" name="Text Box 10"/>
          <p:cNvSpPr txBox="1">
            <a:spLocks noChangeArrowheads="1"/>
          </p:cNvSpPr>
          <p:nvPr/>
        </p:nvSpPr>
        <p:spPr bwMode="auto">
          <a:xfrm>
            <a:off x="762000" y="2819400"/>
            <a:ext cx="81534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rPr>
              <a:t>The tigers aren’t swimming in the river.</a:t>
            </a:r>
          </a:p>
        </p:txBody>
      </p:sp>
      <p:sp>
        <p:nvSpPr>
          <p:cNvPr id="26629" name="Text Box 11"/>
          <p:cNvSpPr txBox="1">
            <a:spLocks noChangeArrowheads="1"/>
          </p:cNvSpPr>
          <p:nvPr/>
        </p:nvSpPr>
        <p:spPr bwMode="auto">
          <a:xfrm>
            <a:off x="838200" y="4876800"/>
            <a:ext cx="6400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rPr>
              <a:t>Is his grandpa drinking now?</a:t>
            </a:r>
          </a:p>
        </p:txBody>
      </p:sp>
      <p:pic>
        <p:nvPicPr>
          <p:cNvPr id="26630" name="矩形 1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57200"/>
            <a:ext cx="2743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slide(fromTop)">
                                      <p:cBhvr>
                                        <p:cTn id="7" dur="500"/>
                                        <p:tgtEl>
                                          <p:spTgt spid="26630"/>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26627"/>
                                        </p:tgtEl>
                                        <p:attrNameLst>
                                          <p:attrName>style.visibility</p:attrName>
                                        </p:attrNameLst>
                                      </p:cBhvr>
                                      <p:to>
                                        <p:strVal val="visible"/>
                                      </p:to>
                                    </p:set>
                                    <p:anim calcmode="lin" valueType="num">
                                      <p:cBhvr>
                                        <p:cTn id="11" dur="500" fill="hold"/>
                                        <p:tgtEl>
                                          <p:spTgt spid="26627"/>
                                        </p:tgtEl>
                                        <p:attrNameLst>
                                          <p:attrName>ppt_w</p:attrName>
                                        </p:attrNameLst>
                                      </p:cBhvr>
                                      <p:tavLst>
                                        <p:tav tm="0">
                                          <p:val>
                                            <p:fltVal val="0"/>
                                          </p:val>
                                        </p:tav>
                                        <p:tav tm="100000">
                                          <p:val>
                                            <p:strVal val="#ppt_w"/>
                                          </p:val>
                                        </p:tav>
                                      </p:tavLst>
                                    </p:anim>
                                    <p:anim calcmode="lin" valueType="num">
                                      <p:cBhvr>
                                        <p:cTn id="12" dur="500" fill="hold"/>
                                        <p:tgtEl>
                                          <p:spTgt spid="26627"/>
                                        </p:tgtEl>
                                        <p:attrNameLst>
                                          <p:attrName>ppt_h</p:attrName>
                                        </p:attrNameLst>
                                      </p:cBhvr>
                                      <p:tavLst>
                                        <p:tav tm="0">
                                          <p:val>
                                            <p:fltVal val="0"/>
                                          </p:val>
                                        </p:tav>
                                        <p:tav tm="100000">
                                          <p:val>
                                            <p:strVal val="#ppt_h"/>
                                          </p:val>
                                        </p:tav>
                                      </p:tavLst>
                                    </p:anim>
                                    <p:animEffect transition="in" filter="fade">
                                      <p:cBhvr>
                                        <p:cTn id="13" dur="500"/>
                                        <p:tgtEl>
                                          <p:spTgt spid="2662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6626"/>
                                        </p:tgtEl>
                                        <p:attrNameLst>
                                          <p:attrName>style.visibility</p:attrName>
                                        </p:attrNameLst>
                                      </p:cBhvr>
                                      <p:to>
                                        <p:strVal val="visible"/>
                                      </p:to>
                                    </p:set>
                                    <p:animEffect transition="in" filter="wipe(up)">
                                      <p:cBhvr>
                                        <p:cTn id="18" dur="500"/>
                                        <p:tgtEl>
                                          <p:spTgt spid="2662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6628"/>
                                        </p:tgtEl>
                                        <p:attrNameLst>
                                          <p:attrName>style.visibility</p:attrName>
                                        </p:attrNameLst>
                                      </p:cBhvr>
                                      <p:to>
                                        <p:strVal val="visible"/>
                                      </p:to>
                                    </p:set>
                                    <p:animEffect transition="in" filter="randombar(horizontal)">
                                      <p:cBhvr>
                                        <p:cTn id="23" dur="500"/>
                                        <p:tgtEl>
                                          <p:spTgt spid="2662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6629"/>
                                        </p:tgtEl>
                                        <p:attrNameLst>
                                          <p:attrName>style.visibility</p:attrName>
                                        </p:attrNameLst>
                                      </p:cBhvr>
                                      <p:to>
                                        <p:strVal val="visible"/>
                                      </p:to>
                                    </p:set>
                                    <p:animEffect transition="in" filter="randombar(horizontal)">
                                      <p:cBhvr>
                                        <p:cTn id="28"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28" grpId="0" autoUpdateAnimBg="0"/>
      <p:bldP spid="2662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body" idx="4294967295"/>
          </p:nvPr>
        </p:nvSpPr>
        <p:spPr>
          <a:xfrm>
            <a:off x="457200" y="304800"/>
            <a:ext cx="8382000" cy="6172200"/>
          </a:xfrm>
        </p:spPr>
        <p:txBody>
          <a:bodyPr/>
          <a:lstStyle/>
          <a:p>
            <a:pPr marL="514350" indent="-514350" eaLnBrk="1" hangingPunct="1">
              <a:lnSpc>
                <a:spcPct val="120000"/>
              </a:lnSpc>
              <a:spcBef>
                <a:spcPct val="0"/>
              </a:spcBef>
              <a:buFontTx/>
              <a:buNone/>
            </a:pPr>
            <a:r>
              <a:rPr lang="en-US" sz="3600" b="1">
                <a:latin typeface="Times New Roman" pitchFamily="18" charset="0"/>
                <a:cs typeface="Times New Roman" pitchFamily="18" charset="0"/>
              </a:rPr>
              <a:t>3. The dog is </a:t>
            </a:r>
            <a:r>
              <a:rPr lang="en-US" sz="3600" b="1" u="sng">
                <a:latin typeface="Times New Roman" pitchFamily="18" charset="0"/>
                <a:cs typeface="Times New Roman" pitchFamily="18" charset="0"/>
              </a:rPr>
              <a:t>walking on two legs</a:t>
            </a:r>
            <a:r>
              <a:rPr lang="en-US" sz="3600" b="1">
                <a:latin typeface="Times New Roman" pitchFamily="18" charset="0"/>
                <a:cs typeface="Times New Roman" pitchFamily="18" charset="0"/>
              </a:rPr>
              <a:t>.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对划线部分提问</a:t>
            </a:r>
            <a:r>
              <a:rPr lang="en-US" sz="3600" b="1">
                <a:latin typeface="Times New Roman" pitchFamily="18" charset="0"/>
                <a:cs typeface="Times New Roman" pitchFamily="18" charset="0"/>
              </a:rPr>
              <a:t>)</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    _______________________ </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4. Linda usually gets up at six.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用</a:t>
            </a:r>
            <a:r>
              <a:rPr lang="en-US" sz="3600" b="1">
                <a:latin typeface="Times New Roman" pitchFamily="18" charset="0"/>
                <a:cs typeface="Times New Roman" pitchFamily="18" charset="0"/>
              </a:rPr>
              <a:t>now</a:t>
            </a:r>
            <a:r>
              <a:rPr lang="zh-CN" altLang="en-US" sz="3600" b="1">
                <a:latin typeface="Times New Roman" pitchFamily="18" charset="0"/>
                <a:cs typeface="Times New Roman" pitchFamily="18" charset="0"/>
              </a:rPr>
              <a:t>替代</a:t>
            </a:r>
            <a:r>
              <a:rPr lang="en-US" sz="3600" b="1">
                <a:latin typeface="Times New Roman" pitchFamily="18" charset="0"/>
                <a:cs typeface="Times New Roman" pitchFamily="18" charset="0"/>
              </a:rPr>
              <a:t>usually</a:t>
            </a:r>
            <a:r>
              <a:rPr lang="zh-CN" altLang="en-US" sz="3600" b="1">
                <a:latin typeface="Times New Roman" pitchFamily="18" charset="0"/>
                <a:cs typeface="Times New Roman" pitchFamily="18" charset="0"/>
              </a:rPr>
              <a:t>改写句子</a:t>
            </a:r>
            <a:r>
              <a:rPr lang="en-US" sz="3600" b="1">
                <a:latin typeface="Times New Roman" pitchFamily="18" charset="0"/>
                <a:cs typeface="Times New Roman" pitchFamily="18" charset="0"/>
              </a:rPr>
              <a:t>)</a:t>
            </a:r>
            <a:r>
              <a:rPr lang="zh-CN" altLang="en-US" sz="3600" b="1">
                <a:latin typeface="Times New Roman" pitchFamily="18" charset="0"/>
              </a:rPr>
              <a:t> </a:t>
            </a:r>
            <a:r>
              <a:rPr lang="en-US" sz="3600" b="1">
                <a:latin typeface="Times New Roman" pitchFamily="18" charset="0"/>
                <a:cs typeface="Times New Roman" pitchFamily="18" charset="0"/>
              </a:rPr>
              <a:t>___________________________</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5. They usually watch TV in the evening.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用</a:t>
            </a:r>
            <a:r>
              <a:rPr lang="en-US" sz="3600" b="1">
                <a:latin typeface="Times New Roman" pitchFamily="18" charset="0"/>
                <a:cs typeface="Times New Roman" pitchFamily="18" charset="0"/>
              </a:rPr>
              <a:t>now</a:t>
            </a:r>
            <a:r>
              <a:rPr lang="zh-CN" altLang="en-US" sz="3600" b="1">
                <a:latin typeface="Times New Roman" pitchFamily="18" charset="0"/>
                <a:cs typeface="Times New Roman" pitchFamily="18" charset="0"/>
              </a:rPr>
              <a:t>替代</a:t>
            </a:r>
            <a:r>
              <a:rPr lang="en-US" sz="3600" b="1">
                <a:latin typeface="Times New Roman" pitchFamily="18" charset="0"/>
                <a:cs typeface="Times New Roman" pitchFamily="18" charset="0"/>
              </a:rPr>
              <a:t>usually)</a:t>
            </a:r>
          </a:p>
          <a:p>
            <a:pPr marL="514350" indent="-514350" eaLnBrk="1" hangingPunct="1">
              <a:lnSpc>
                <a:spcPct val="120000"/>
              </a:lnSpc>
              <a:spcBef>
                <a:spcPct val="0"/>
              </a:spcBef>
              <a:buFontTx/>
              <a:buNone/>
            </a:pPr>
            <a:r>
              <a:rPr lang="zh-CN" altLang="en-US" sz="3600" b="1">
                <a:latin typeface="Times New Roman" pitchFamily="18" charset="0"/>
              </a:rPr>
              <a:t>   </a:t>
            </a:r>
            <a:r>
              <a:rPr lang="en-US" sz="3600" b="1">
                <a:latin typeface="Times New Roman" pitchFamily="18" charset="0"/>
                <a:cs typeface="Times New Roman" pitchFamily="18" charset="0"/>
              </a:rPr>
              <a:t>___________________________</a:t>
            </a:r>
            <a:r>
              <a:rPr lang="en-US" sz="3600" b="1">
                <a:solidFill>
                  <a:srgbClr val="009900"/>
                </a:solidFill>
                <a:latin typeface="Times New Roman" pitchFamily="18" charset="0"/>
                <a:cs typeface="Times New Roman" pitchFamily="18" charset="0"/>
              </a:rPr>
              <a:t> </a:t>
            </a:r>
          </a:p>
        </p:txBody>
      </p:sp>
      <p:sp>
        <p:nvSpPr>
          <p:cNvPr id="27651" name="Text Box 12"/>
          <p:cNvSpPr txBox="1">
            <a:spLocks noChangeArrowheads="1"/>
          </p:cNvSpPr>
          <p:nvPr/>
        </p:nvSpPr>
        <p:spPr bwMode="auto">
          <a:xfrm>
            <a:off x="1295400" y="1752600"/>
            <a:ext cx="487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rPr>
              <a:t>What is the dog doing?</a:t>
            </a:r>
          </a:p>
        </p:txBody>
      </p:sp>
      <p:sp>
        <p:nvSpPr>
          <p:cNvPr id="27652" name="Text Box 12"/>
          <p:cNvSpPr txBox="1">
            <a:spLocks noChangeArrowheads="1"/>
          </p:cNvSpPr>
          <p:nvPr/>
        </p:nvSpPr>
        <p:spPr bwMode="auto">
          <a:xfrm>
            <a:off x="1066800" y="3733800"/>
            <a:ext cx="5638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rPr>
              <a:t>Linda is getting up now</a:t>
            </a:r>
            <a:r>
              <a:rPr lang="zh-CN" altLang="en-US" sz="3600" b="1">
                <a:solidFill>
                  <a:srgbClr val="C00000"/>
                </a:solidFill>
                <a:latin typeface="Times New Roman" pitchFamily="18" charset="0"/>
              </a:rPr>
              <a:t>.</a:t>
            </a:r>
            <a:endParaRPr lang="en-US" sz="3600" b="1">
              <a:solidFill>
                <a:srgbClr val="C00000"/>
              </a:solidFill>
              <a:latin typeface="Times New Roman" pitchFamily="18" charset="0"/>
            </a:endParaRPr>
          </a:p>
        </p:txBody>
      </p:sp>
      <p:sp>
        <p:nvSpPr>
          <p:cNvPr id="27653" name="Text Box 12"/>
          <p:cNvSpPr txBox="1">
            <a:spLocks noChangeArrowheads="1"/>
          </p:cNvSpPr>
          <p:nvPr/>
        </p:nvSpPr>
        <p:spPr bwMode="auto">
          <a:xfrm>
            <a:off x="838200" y="5715000"/>
            <a:ext cx="5867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sz="3600" b="1">
                <a:solidFill>
                  <a:srgbClr val="C00000"/>
                </a:solidFill>
                <a:latin typeface="Times New Roman" pitchFamily="18" charset="0"/>
              </a:rPr>
              <a:t> They are watching TV now</a:t>
            </a:r>
            <a:r>
              <a:rPr lang="zh-CN" altLang="en-US" sz="3600" b="1">
                <a:solidFill>
                  <a:srgbClr val="C00000"/>
                </a:solidFill>
                <a:latin typeface="Times New Roman" pitchFamily="18" charset="0"/>
              </a:rPr>
              <a:t>.</a:t>
            </a:r>
            <a:endParaRPr lang="en-US" sz="3600" b="1">
              <a:solidFill>
                <a:srgbClr val="C00000"/>
              </a:solidFill>
              <a:latin typeface="Times New Roman" pitchFamily="18" charset="0"/>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up)">
                                      <p:cBhvr>
                                        <p:cTn id="7" dur="500"/>
                                        <p:tgtEl>
                                          <p:spTgt spid="276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randombar(horizontal)">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randombar(horizontal)">
                                      <p:cBhvr>
                                        <p:cTn id="17" dur="500"/>
                                        <p:tgtEl>
                                          <p:spTgt spid="276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7653"/>
                                        </p:tgtEl>
                                        <p:attrNameLst>
                                          <p:attrName>style.visibility</p:attrName>
                                        </p:attrNameLst>
                                      </p:cBhvr>
                                      <p:to>
                                        <p:strVal val="visible"/>
                                      </p:to>
                                    </p:set>
                                    <p:animEffect transition="in" filter="randombar(horizontal)">
                                      <p:cBhvr>
                                        <p:cTn id="22"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utoUpdateAnimBg="0"/>
      <p:bldP spid="27652" grpId="0" autoUpdateAnimBg="0"/>
      <p:bldP spid="2765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533400"/>
            <a:ext cx="8153400"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r>
              <a:rPr lang="zh-CN" altLang="en-US" sz="3200" b="1">
                <a:latin typeface="Times New Roman" pitchFamily="18" charset="0"/>
              </a:rPr>
              <a:t>      按要求改写句子： </a:t>
            </a:r>
          </a:p>
          <a:p>
            <a:pPr marL="342900" indent="-342900">
              <a:buFontTx/>
              <a:buAutoNum type="arabicPeriod"/>
            </a:pPr>
            <a:r>
              <a:rPr lang="en-US" altLang="zh-CN" sz="3200" b="1">
                <a:latin typeface="Times New Roman" pitchFamily="18" charset="0"/>
              </a:rPr>
              <a:t>she, the window, open, now (</a:t>
            </a:r>
            <a:r>
              <a:rPr lang="zh-CN" altLang="en-US" sz="3200" b="1">
                <a:latin typeface="Times New Roman" pitchFamily="18" charset="0"/>
              </a:rPr>
              <a:t>用现在进行时连词成句</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2. The birds </a:t>
            </a:r>
            <a:r>
              <a:rPr lang="en-US" altLang="zh-CN" sz="3200" b="1" u="sng">
                <a:latin typeface="Times New Roman" pitchFamily="18" charset="0"/>
              </a:rPr>
              <a:t>are singing</a:t>
            </a:r>
            <a:r>
              <a:rPr lang="en-US" altLang="zh-CN" sz="3200" b="1">
                <a:latin typeface="Times New Roman" pitchFamily="18" charset="0"/>
              </a:rPr>
              <a:t> in the tree.(</a:t>
            </a:r>
            <a:r>
              <a:rPr lang="zh-CN" altLang="en-US" sz="3200" b="1">
                <a:latin typeface="Times New Roman" pitchFamily="18" charset="0"/>
              </a:rPr>
              <a:t>就划线部分提问</a:t>
            </a:r>
            <a:r>
              <a:rPr lang="en-US" altLang="zh-CN" sz="3200" b="1">
                <a:latin typeface="Times New Roman" pitchFamily="18" charset="0"/>
              </a:rPr>
              <a:t>) </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3. is, who, the window, cleaning (</a:t>
            </a:r>
            <a:r>
              <a:rPr lang="zh-CN" altLang="en-US" sz="3200" b="1">
                <a:latin typeface="Times New Roman" pitchFamily="18" charset="0"/>
              </a:rPr>
              <a:t>连词成句</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4. The children </a:t>
            </a:r>
            <a:r>
              <a:rPr lang="en-US" altLang="zh-CN" sz="3200" b="1" u="sng">
                <a:latin typeface="Times New Roman" pitchFamily="18" charset="0"/>
              </a:rPr>
              <a:t>are playing games</a:t>
            </a:r>
            <a:r>
              <a:rPr lang="en-US" altLang="zh-CN" sz="3200" b="1">
                <a:latin typeface="Times New Roman" pitchFamily="18" charset="0"/>
              </a:rPr>
              <a:t> near the house.(</a:t>
            </a:r>
            <a:r>
              <a:rPr lang="zh-CN" altLang="en-US" sz="3200" b="1">
                <a:latin typeface="Times New Roman" pitchFamily="18" charset="0"/>
              </a:rPr>
              <a:t>就划线部分提问</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___________________________________ </a:t>
            </a:r>
          </a:p>
        </p:txBody>
      </p:sp>
      <p:sp>
        <p:nvSpPr>
          <p:cNvPr id="31747" name="Text Box 3"/>
          <p:cNvSpPr txBox="1">
            <a:spLocks noChangeArrowheads="1"/>
          </p:cNvSpPr>
          <p:nvPr/>
        </p:nvSpPr>
        <p:spPr bwMode="auto">
          <a:xfrm>
            <a:off x="838200" y="1981200"/>
            <a:ext cx="56911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She is opening the window now.</a:t>
            </a:r>
          </a:p>
        </p:txBody>
      </p:sp>
      <p:sp>
        <p:nvSpPr>
          <p:cNvPr id="31748" name="Text Box 4"/>
          <p:cNvSpPr txBox="1">
            <a:spLocks noChangeArrowheads="1"/>
          </p:cNvSpPr>
          <p:nvPr/>
        </p:nvSpPr>
        <p:spPr bwMode="auto">
          <a:xfrm>
            <a:off x="762000" y="3429000"/>
            <a:ext cx="66055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What are the birds doing in the tree?</a:t>
            </a:r>
          </a:p>
        </p:txBody>
      </p:sp>
      <p:sp>
        <p:nvSpPr>
          <p:cNvPr id="31749" name="Text Box 5"/>
          <p:cNvSpPr txBox="1">
            <a:spLocks noChangeArrowheads="1"/>
          </p:cNvSpPr>
          <p:nvPr/>
        </p:nvSpPr>
        <p:spPr bwMode="auto">
          <a:xfrm>
            <a:off x="762000" y="4419600"/>
            <a:ext cx="52403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Who is cleaning the window?</a:t>
            </a:r>
          </a:p>
        </p:txBody>
      </p:sp>
      <p:sp>
        <p:nvSpPr>
          <p:cNvPr id="31750" name="Text Box 6"/>
          <p:cNvSpPr txBox="1">
            <a:spLocks noChangeArrowheads="1"/>
          </p:cNvSpPr>
          <p:nvPr/>
        </p:nvSpPr>
        <p:spPr bwMode="auto">
          <a:xfrm>
            <a:off x="685800" y="5867400"/>
            <a:ext cx="79152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What are the children doing near the house?</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500" fill="hold"/>
                                        <p:tgtEl>
                                          <p:spTgt spid="31747"/>
                                        </p:tgtEl>
                                        <p:attrNameLst>
                                          <p:attrName>ppt_x</p:attrName>
                                        </p:attrNameLst>
                                      </p:cBhvr>
                                      <p:tavLst>
                                        <p:tav tm="0">
                                          <p:val>
                                            <p:strVal val="#ppt_x"/>
                                          </p:val>
                                        </p:tav>
                                        <p:tav tm="100000">
                                          <p:val>
                                            <p:strVal val="#ppt_x"/>
                                          </p:val>
                                        </p:tav>
                                      </p:tavLst>
                                    </p:anim>
                                    <p:anim calcmode="lin" valueType="num">
                                      <p:cBhvr additive="base">
                                        <p:cTn id="8"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8"/>
                                        </p:tgtEl>
                                        <p:attrNameLst>
                                          <p:attrName>style.visibility</p:attrName>
                                        </p:attrNameLst>
                                      </p:cBhvr>
                                      <p:to>
                                        <p:strVal val="visible"/>
                                      </p:to>
                                    </p:set>
                                    <p:anim calcmode="lin" valueType="num">
                                      <p:cBhvr additive="base">
                                        <p:cTn id="13" dur="500" fill="hold"/>
                                        <p:tgtEl>
                                          <p:spTgt spid="31748"/>
                                        </p:tgtEl>
                                        <p:attrNameLst>
                                          <p:attrName>ppt_x</p:attrName>
                                        </p:attrNameLst>
                                      </p:cBhvr>
                                      <p:tavLst>
                                        <p:tav tm="0">
                                          <p:val>
                                            <p:strVal val="#ppt_x"/>
                                          </p:val>
                                        </p:tav>
                                        <p:tav tm="100000">
                                          <p:val>
                                            <p:strVal val="#ppt_x"/>
                                          </p:val>
                                        </p:tav>
                                      </p:tavLst>
                                    </p:anim>
                                    <p:anim calcmode="lin" valueType="num">
                                      <p:cBhvr additive="base">
                                        <p:cTn id="14" dur="500" fill="hold"/>
                                        <p:tgtEl>
                                          <p:spTgt spid="3174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49"/>
                                        </p:tgtEl>
                                        <p:attrNameLst>
                                          <p:attrName>style.visibility</p:attrName>
                                        </p:attrNameLst>
                                      </p:cBhvr>
                                      <p:to>
                                        <p:strVal val="visible"/>
                                      </p:to>
                                    </p:set>
                                    <p:anim calcmode="lin" valueType="num">
                                      <p:cBhvr additive="base">
                                        <p:cTn id="19" dur="500" fill="hold"/>
                                        <p:tgtEl>
                                          <p:spTgt spid="31749"/>
                                        </p:tgtEl>
                                        <p:attrNameLst>
                                          <p:attrName>ppt_x</p:attrName>
                                        </p:attrNameLst>
                                      </p:cBhvr>
                                      <p:tavLst>
                                        <p:tav tm="0">
                                          <p:val>
                                            <p:strVal val="#ppt_x"/>
                                          </p:val>
                                        </p:tav>
                                        <p:tav tm="100000">
                                          <p:val>
                                            <p:strVal val="#ppt_x"/>
                                          </p:val>
                                        </p:tav>
                                      </p:tavLst>
                                    </p:anim>
                                    <p:anim calcmode="lin" valueType="num">
                                      <p:cBhvr additive="base">
                                        <p:cTn id="20" dur="500" fill="hold"/>
                                        <p:tgtEl>
                                          <p:spTgt spid="31749"/>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750"/>
                                        </p:tgtEl>
                                        <p:attrNameLst>
                                          <p:attrName>style.visibility</p:attrName>
                                        </p:attrNameLst>
                                      </p:cBhvr>
                                      <p:to>
                                        <p:strVal val="visible"/>
                                      </p:to>
                                    </p:set>
                                    <p:anim calcmode="lin" valueType="num">
                                      <p:cBhvr additive="base">
                                        <p:cTn id="25" dur="500" fill="hold"/>
                                        <p:tgtEl>
                                          <p:spTgt spid="31750"/>
                                        </p:tgtEl>
                                        <p:attrNameLst>
                                          <p:attrName>ppt_x</p:attrName>
                                        </p:attrNameLst>
                                      </p:cBhvr>
                                      <p:tavLst>
                                        <p:tav tm="0">
                                          <p:val>
                                            <p:strVal val="#ppt_x"/>
                                          </p:val>
                                        </p:tav>
                                        <p:tav tm="100000">
                                          <p:val>
                                            <p:strVal val="#ppt_x"/>
                                          </p:val>
                                        </p:tav>
                                      </p:tavLst>
                                    </p:anim>
                                    <p:anim calcmode="lin" valueType="num">
                                      <p:cBhvr additive="base">
                                        <p:cTn id="26" dur="500" fill="hold"/>
                                        <p:tgtEl>
                                          <p:spTgt spid="31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P spid="31749" grpId="0"/>
      <p:bldP spid="317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57200" y="609600"/>
            <a:ext cx="81534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pPr>
            <a:r>
              <a:rPr lang="en-US" altLang="zh-CN" sz="3200" b="1">
                <a:latin typeface="Times New Roman" pitchFamily="18" charset="0"/>
              </a:rPr>
              <a:t>5. She is closing the door now.(</a:t>
            </a:r>
            <a:r>
              <a:rPr lang="zh-CN" altLang="en-US" sz="3200" b="1">
                <a:latin typeface="Times New Roman" pitchFamily="18" charset="0"/>
              </a:rPr>
              <a:t>改成否定句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6. You are doing your homework.(</a:t>
            </a:r>
            <a:r>
              <a:rPr lang="zh-CN" altLang="en-US" sz="3200" b="1">
                <a:latin typeface="Times New Roman" pitchFamily="18" charset="0"/>
              </a:rPr>
              <a:t>用“</a:t>
            </a:r>
            <a:r>
              <a:rPr lang="en-US" altLang="zh-CN" sz="3200" b="1">
                <a:latin typeface="Times New Roman" pitchFamily="18" charset="0"/>
              </a:rPr>
              <a:t>I”</a:t>
            </a:r>
            <a:r>
              <a:rPr lang="zh-CN" altLang="en-US" sz="3200" b="1">
                <a:latin typeface="Times New Roman" pitchFamily="18" charset="0"/>
              </a:rPr>
              <a:t>作主语改写句子</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7.they, the tree, sing, now, under.(</a:t>
            </a:r>
            <a:r>
              <a:rPr lang="zh-CN" altLang="en-US" sz="3200" b="1">
                <a:latin typeface="Times New Roman" pitchFamily="18" charset="0"/>
              </a:rPr>
              <a:t>用现在进行时连词成句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8. The Young Pioneers are helping the old woman.(</a:t>
            </a:r>
            <a:r>
              <a:rPr lang="zh-CN" altLang="en-US" sz="3200" b="1">
                <a:latin typeface="Times New Roman" pitchFamily="18" charset="0"/>
              </a:rPr>
              <a:t>改成一般疑问句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a:t>
            </a:r>
          </a:p>
        </p:txBody>
      </p:sp>
      <p:sp>
        <p:nvSpPr>
          <p:cNvPr id="32771" name="Text Box 3"/>
          <p:cNvSpPr txBox="1">
            <a:spLocks noChangeArrowheads="1"/>
          </p:cNvSpPr>
          <p:nvPr/>
        </p:nvSpPr>
        <p:spPr bwMode="auto">
          <a:xfrm>
            <a:off x="685800" y="1143000"/>
            <a:ext cx="54657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She isn’t closing the door now.</a:t>
            </a:r>
          </a:p>
        </p:txBody>
      </p:sp>
      <p:sp>
        <p:nvSpPr>
          <p:cNvPr id="32772" name="Text Box 4"/>
          <p:cNvSpPr txBox="1">
            <a:spLocks noChangeArrowheads="1"/>
          </p:cNvSpPr>
          <p:nvPr/>
        </p:nvSpPr>
        <p:spPr bwMode="auto">
          <a:xfrm>
            <a:off x="609600" y="2590800"/>
            <a:ext cx="47545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I am doing my homework.</a:t>
            </a:r>
          </a:p>
        </p:txBody>
      </p:sp>
      <p:sp>
        <p:nvSpPr>
          <p:cNvPr id="32773" name="Text Box 5"/>
          <p:cNvSpPr txBox="1">
            <a:spLocks noChangeArrowheads="1"/>
          </p:cNvSpPr>
          <p:nvPr/>
        </p:nvSpPr>
        <p:spPr bwMode="auto">
          <a:xfrm>
            <a:off x="609600" y="4191000"/>
            <a:ext cx="65627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They are singing under the tree now.</a:t>
            </a:r>
          </a:p>
        </p:txBody>
      </p:sp>
      <p:sp>
        <p:nvSpPr>
          <p:cNvPr id="32774" name="Text Box 6"/>
          <p:cNvSpPr txBox="1">
            <a:spLocks noChangeArrowheads="1"/>
          </p:cNvSpPr>
          <p:nvPr/>
        </p:nvSpPr>
        <p:spPr bwMode="auto">
          <a:xfrm>
            <a:off x="533400" y="5715000"/>
            <a:ext cx="83439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Are the Yong Pioneers helping the old woman?</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500" fill="hold"/>
                                        <p:tgtEl>
                                          <p:spTgt spid="32771"/>
                                        </p:tgtEl>
                                        <p:attrNameLst>
                                          <p:attrName>ppt_x</p:attrName>
                                        </p:attrNameLst>
                                      </p:cBhvr>
                                      <p:tavLst>
                                        <p:tav tm="0">
                                          <p:val>
                                            <p:strVal val="#ppt_x"/>
                                          </p:val>
                                        </p:tav>
                                        <p:tav tm="100000">
                                          <p:val>
                                            <p:strVal val="#ppt_x"/>
                                          </p:val>
                                        </p:tav>
                                      </p:tavLst>
                                    </p:anim>
                                    <p:anim calcmode="lin" valueType="num">
                                      <p:cBhvr additive="base">
                                        <p:cTn id="8" dur="500" fill="hold"/>
                                        <p:tgtEl>
                                          <p:spTgt spid="3277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2"/>
                                        </p:tgtEl>
                                        <p:attrNameLst>
                                          <p:attrName>style.visibility</p:attrName>
                                        </p:attrNameLst>
                                      </p:cBhvr>
                                      <p:to>
                                        <p:strVal val="visible"/>
                                      </p:to>
                                    </p:set>
                                    <p:anim calcmode="lin" valueType="num">
                                      <p:cBhvr additive="base">
                                        <p:cTn id="13" dur="500" fill="hold"/>
                                        <p:tgtEl>
                                          <p:spTgt spid="32772"/>
                                        </p:tgtEl>
                                        <p:attrNameLst>
                                          <p:attrName>ppt_x</p:attrName>
                                        </p:attrNameLst>
                                      </p:cBhvr>
                                      <p:tavLst>
                                        <p:tav tm="0">
                                          <p:val>
                                            <p:strVal val="#ppt_x"/>
                                          </p:val>
                                        </p:tav>
                                        <p:tav tm="100000">
                                          <p:val>
                                            <p:strVal val="#ppt_x"/>
                                          </p:val>
                                        </p:tav>
                                      </p:tavLst>
                                    </p:anim>
                                    <p:anim calcmode="lin" valueType="num">
                                      <p:cBhvr additive="base">
                                        <p:cTn id="14"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3"/>
                                        </p:tgtEl>
                                        <p:attrNameLst>
                                          <p:attrName>style.visibility</p:attrName>
                                        </p:attrNameLst>
                                      </p:cBhvr>
                                      <p:to>
                                        <p:strVal val="visible"/>
                                      </p:to>
                                    </p:set>
                                    <p:anim calcmode="lin" valueType="num">
                                      <p:cBhvr additive="base">
                                        <p:cTn id="19" dur="500" fill="hold"/>
                                        <p:tgtEl>
                                          <p:spTgt spid="32773"/>
                                        </p:tgtEl>
                                        <p:attrNameLst>
                                          <p:attrName>ppt_x</p:attrName>
                                        </p:attrNameLst>
                                      </p:cBhvr>
                                      <p:tavLst>
                                        <p:tav tm="0">
                                          <p:val>
                                            <p:strVal val="#ppt_x"/>
                                          </p:val>
                                        </p:tav>
                                        <p:tav tm="100000">
                                          <p:val>
                                            <p:strVal val="#ppt_x"/>
                                          </p:val>
                                        </p:tav>
                                      </p:tavLst>
                                    </p:anim>
                                    <p:anim calcmode="lin" valueType="num">
                                      <p:cBhvr additive="base">
                                        <p:cTn id="20" dur="500" fill="hold"/>
                                        <p:tgtEl>
                                          <p:spTgt spid="3277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74"/>
                                        </p:tgtEl>
                                        <p:attrNameLst>
                                          <p:attrName>style.visibility</p:attrName>
                                        </p:attrNameLst>
                                      </p:cBhvr>
                                      <p:to>
                                        <p:strVal val="visible"/>
                                      </p:to>
                                    </p:set>
                                    <p:anim calcmode="lin" valueType="num">
                                      <p:cBhvr additive="base">
                                        <p:cTn id="25" dur="500" fill="hold"/>
                                        <p:tgtEl>
                                          <p:spTgt spid="32774"/>
                                        </p:tgtEl>
                                        <p:attrNameLst>
                                          <p:attrName>ppt_x</p:attrName>
                                        </p:attrNameLst>
                                      </p:cBhvr>
                                      <p:tavLst>
                                        <p:tav tm="0">
                                          <p:val>
                                            <p:strVal val="#ppt_x"/>
                                          </p:val>
                                        </p:tav>
                                        <p:tav tm="100000">
                                          <p:val>
                                            <p:strVal val="#ppt_x"/>
                                          </p:val>
                                        </p:tav>
                                      </p:tavLst>
                                    </p:anim>
                                    <p:anim calcmode="lin" valueType="num">
                                      <p:cBhvr additive="base">
                                        <p:cTn id="26" dur="500" fill="hold"/>
                                        <p:tgtEl>
                                          <p:spTgt spid="327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2" grpId="0"/>
      <p:bldP spid="32773" grpId="0"/>
      <p:bldP spid="3277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useBgFill="1">
        <p:nvSpPr>
          <p:cNvPr id="28674" name="Rectangle 46"/>
          <p:cNvSpPr>
            <a:spLocks noChangeArrowheads="1"/>
          </p:cNvSpPr>
          <p:nvPr/>
        </p:nvSpPr>
        <p:spPr bwMode="auto">
          <a:xfrm>
            <a:off x="685800" y="1981200"/>
            <a:ext cx="8077200" cy="2819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434975" indent="-434975">
              <a:lnSpc>
                <a:spcPct val="130000"/>
              </a:lnSpc>
              <a:buFontTx/>
              <a:buAutoNum type="arabicPeriod"/>
            </a:pPr>
            <a:r>
              <a:rPr lang="en-US" sz="3600" b="1">
                <a:solidFill>
                  <a:srgbClr val="002060"/>
                </a:solidFill>
                <a:latin typeface="Times New Roman" pitchFamily="18" charset="0"/>
                <a:cs typeface="Times New Roman" pitchFamily="18" charset="0"/>
              </a:rPr>
              <a:t> Remember the sentences in the </a:t>
            </a:r>
          </a:p>
          <a:p>
            <a:pPr marL="434975" indent="-434975">
              <a:lnSpc>
                <a:spcPct val="130000"/>
              </a:lnSpc>
            </a:pPr>
            <a:r>
              <a:rPr lang="en-US" sz="3600" b="1">
                <a:solidFill>
                  <a:srgbClr val="002060"/>
                </a:solidFill>
                <a:latin typeface="Times New Roman" pitchFamily="18" charset="0"/>
                <a:cs typeface="Times New Roman" pitchFamily="18" charset="0"/>
              </a:rPr>
              <a:t>     Grammar Focus.</a:t>
            </a:r>
          </a:p>
          <a:p>
            <a:pPr marL="434975" indent="-434975">
              <a:lnSpc>
                <a:spcPct val="130000"/>
              </a:lnSpc>
            </a:pPr>
            <a:r>
              <a:rPr lang="en-US" sz="3600" b="1">
                <a:solidFill>
                  <a:srgbClr val="002060"/>
                </a:solidFill>
                <a:latin typeface="Times New Roman" pitchFamily="18" charset="0"/>
                <a:cs typeface="Times New Roman" pitchFamily="18" charset="0"/>
              </a:rPr>
              <a:t>2. Write five sentences about what your</a:t>
            </a:r>
          </a:p>
          <a:p>
            <a:pPr marL="434975" indent="-434975">
              <a:lnSpc>
                <a:spcPct val="130000"/>
              </a:lnSpc>
            </a:pPr>
            <a:r>
              <a:rPr lang="en-US" sz="3600" b="1">
                <a:solidFill>
                  <a:srgbClr val="002060"/>
                </a:solidFill>
                <a:latin typeface="Times New Roman" pitchFamily="18" charset="0"/>
                <a:cs typeface="Times New Roman" pitchFamily="18" charset="0"/>
              </a:rPr>
              <a:t> </a:t>
            </a:r>
            <a:r>
              <a:rPr lang="zh-CN" altLang="en-US" sz="3600" b="1">
                <a:solidFill>
                  <a:srgbClr val="002060"/>
                </a:solidFill>
                <a:latin typeface="Times New Roman" pitchFamily="18" charset="0"/>
              </a:rPr>
              <a:t>   </a:t>
            </a:r>
            <a:r>
              <a:rPr lang="en-US" sz="3600" b="1">
                <a:solidFill>
                  <a:srgbClr val="002060"/>
                </a:solidFill>
                <a:latin typeface="Times New Roman" pitchFamily="18" charset="0"/>
                <a:cs typeface="Times New Roman" pitchFamily="18" charset="0"/>
              </a:rPr>
              <a:t>family members are doing now.</a:t>
            </a:r>
          </a:p>
        </p:txBody>
      </p:sp>
      <p:pic>
        <p:nvPicPr>
          <p:cNvPr id="28675" name="矩形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609600"/>
            <a:ext cx="431006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500" fill="hold"/>
                                        <p:tgtEl>
                                          <p:spTgt spid="28675"/>
                                        </p:tgtEl>
                                        <p:attrNameLst>
                                          <p:attrName>ppt_w</p:attrName>
                                        </p:attrNameLst>
                                      </p:cBhvr>
                                      <p:tavLst>
                                        <p:tav tm="0">
                                          <p:val>
                                            <p:fltVal val="0"/>
                                          </p:val>
                                        </p:tav>
                                        <p:tav tm="100000">
                                          <p:val>
                                            <p:strVal val="#ppt_w"/>
                                          </p:val>
                                        </p:tav>
                                      </p:tavLst>
                                    </p:anim>
                                    <p:anim calcmode="lin" valueType="num">
                                      <p:cBhvr>
                                        <p:cTn id="8" dur="500" fill="hold"/>
                                        <p:tgtEl>
                                          <p:spTgt spid="28675"/>
                                        </p:tgtEl>
                                        <p:attrNameLst>
                                          <p:attrName>ppt_h</p:attrName>
                                        </p:attrNameLst>
                                      </p:cBhvr>
                                      <p:tavLst>
                                        <p:tav tm="0">
                                          <p:val>
                                            <p:fltVal val="0"/>
                                          </p:val>
                                        </p:tav>
                                        <p:tav tm="100000">
                                          <p:val>
                                            <p:strVal val="#ppt_h"/>
                                          </p:val>
                                        </p:tav>
                                      </p:tavLst>
                                    </p:anim>
                                    <p:animEffect transition="in" filter="fade">
                                      <p:cBhvr>
                                        <p:cTn id="9" dur="500"/>
                                        <p:tgtEl>
                                          <p:spTgt spid="2867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8674"/>
                                        </p:tgtEl>
                                        <p:attrNameLst>
                                          <p:attrName>style.visibility</p:attrName>
                                        </p:attrNameLst>
                                      </p:cBhvr>
                                      <p:to>
                                        <p:strVal val="visible"/>
                                      </p:to>
                                    </p:set>
                                    <p:animEffect transition="in" filter="wipe(up)">
                                      <p:cBhvr>
                                        <p:cTn id="14"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WordArt 2"/>
          <p:cNvSpPr>
            <a:spLocks noChangeArrowheads="1" noChangeShapeType="1" noTextEdit="1"/>
          </p:cNvSpPr>
          <p:nvPr/>
        </p:nvSpPr>
        <p:spPr bwMode="auto">
          <a:xfrm>
            <a:off x="1295400" y="1981200"/>
            <a:ext cx="6781800" cy="19351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altLang="zh-CN" sz="3600" b="1" kern="10">
                <a:ln w="9525">
                  <a:round/>
                  <a:headEnd/>
                  <a:tailEnd/>
                </a:ln>
                <a:gradFill rotWithShape="1">
                  <a:gsLst>
                    <a:gs pos="0">
                      <a:srgbClr val="FF0000"/>
                    </a:gs>
                    <a:gs pos="100000">
                      <a:srgbClr val="FF0000">
                        <a:gamma/>
                        <a:shade val="46275"/>
                        <a:invGamma/>
                      </a:srgbClr>
                    </a:gs>
                  </a:gsLst>
                  <a:lin ang="5400000" scaled="1"/>
                </a:gradFill>
                <a:latin typeface="Times New Roman"/>
                <a:cs typeface="Times New Roman"/>
              </a:rPr>
              <a:t>Thank you!</a:t>
            </a:r>
            <a:endParaRPr lang="zh-CN" altLang="en-US" sz="3600" b="1" kern="10">
              <a:ln w="9525">
                <a:round/>
                <a:headEnd/>
                <a:tailEnd/>
              </a:ln>
              <a:gradFill rotWithShape="1">
                <a:gsLst>
                  <a:gs pos="0">
                    <a:srgbClr val="FF0000"/>
                  </a:gs>
                  <a:gs pos="100000">
                    <a:srgbClr val="FF0000">
                      <a:gamma/>
                      <a:shade val="46275"/>
                      <a:invGamma/>
                    </a:srgbClr>
                  </a:gs>
                </a:gsLst>
                <a:lin ang="5400000" scaled="1"/>
              </a:gradFill>
              <a:latin typeface="Times New Roman"/>
              <a:cs typeface="Times New Roman"/>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strVal val="#ppt_w*0.05"/>
                                          </p:val>
                                        </p:tav>
                                        <p:tav tm="100000">
                                          <p:val>
                                            <p:strVal val="#ppt_w"/>
                                          </p:val>
                                        </p:tav>
                                      </p:tavLst>
                                    </p:anim>
                                    <p:anim calcmode="lin" valueType="num">
                                      <p:cBhvr>
                                        <p:cTn id="8" dur="500" fill="hold"/>
                                        <p:tgtEl>
                                          <p:spTgt spid="29698"/>
                                        </p:tgtEl>
                                        <p:attrNameLst>
                                          <p:attrName>ppt_h</p:attrName>
                                        </p:attrNameLst>
                                      </p:cBhvr>
                                      <p:tavLst>
                                        <p:tav tm="0">
                                          <p:val>
                                            <p:strVal val="#ppt_h"/>
                                          </p:val>
                                        </p:tav>
                                        <p:tav tm="100000">
                                          <p:val>
                                            <p:strVal val="#ppt_h"/>
                                          </p:val>
                                        </p:tav>
                                      </p:tavLst>
                                    </p:anim>
                                    <p:anim calcmode="lin" valueType="num">
                                      <p:cBhvr>
                                        <p:cTn id="9" dur="500" fill="hold"/>
                                        <p:tgtEl>
                                          <p:spTgt spid="29698"/>
                                        </p:tgtEl>
                                        <p:attrNameLst>
                                          <p:attrName>ppt_x</p:attrName>
                                        </p:attrNameLst>
                                      </p:cBhvr>
                                      <p:tavLst>
                                        <p:tav tm="0">
                                          <p:val>
                                            <p:strVal val="#ppt_x-.2"/>
                                          </p:val>
                                        </p:tav>
                                        <p:tav tm="100000">
                                          <p:val>
                                            <p:strVal val="#ppt_x"/>
                                          </p:val>
                                        </p:tav>
                                      </p:tavLst>
                                    </p:anim>
                                    <p:anim calcmode="lin" valueType="num">
                                      <p:cBhvr>
                                        <p:cTn id="10" dur="500" fill="hold"/>
                                        <p:tgtEl>
                                          <p:spTgt spid="29698"/>
                                        </p:tgtEl>
                                        <p:attrNameLst>
                                          <p:attrName>ppt_y</p:attrName>
                                        </p:attrNameLst>
                                      </p:cBhvr>
                                      <p:tavLst>
                                        <p:tav tm="0">
                                          <p:val>
                                            <p:strVal val="#ppt_y"/>
                                          </p:val>
                                        </p:tav>
                                        <p:tav tm="100000">
                                          <p:val>
                                            <p:strVal val="#ppt_y"/>
                                          </p:val>
                                        </p:tav>
                                      </p:tavLst>
                                    </p:anim>
                                    <p:animEffect transition="in" filter="fade">
                                      <p:cBhvr>
                                        <p:cTn id="11"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0" y="1600200"/>
            <a:ext cx="9144000" cy="49180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10000"/>
              </a:lnSpc>
              <a:spcBef>
                <a:spcPts val="600"/>
              </a:spcBef>
            </a:pPr>
            <a:r>
              <a:rPr lang="en-US" sz="3200" b="1">
                <a:latin typeface="Times New Roman" pitchFamily="18" charset="0"/>
              </a:rPr>
              <a:t>1. </a:t>
            </a:r>
            <a:r>
              <a:rPr lang="zh-CN" altLang="en-US" sz="3200" b="1">
                <a:latin typeface="Times New Roman" pitchFamily="18" charset="0"/>
              </a:rPr>
              <a:t>你在做什么？   </a:t>
            </a:r>
            <a:r>
              <a:rPr lang="en-US" sz="3200" b="1">
                <a:latin typeface="Times New Roman" pitchFamily="18" charset="0"/>
              </a:rPr>
              <a:t>_____________________</a:t>
            </a:r>
          </a:p>
          <a:p>
            <a:pPr eaLnBrk="1" hangingPunct="1">
              <a:lnSpc>
                <a:spcPct val="110000"/>
              </a:lnSpc>
              <a:spcBef>
                <a:spcPts val="600"/>
              </a:spcBef>
            </a:pPr>
            <a:r>
              <a:rPr lang="en-US" sz="3200" b="1">
                <a:latin typeface="Times New Roman" pitchFamily="18" charset="0"/>
              </a:rPr>
              <a:t>2. </a:t>
            </a:r>
            <a:r>
              <a:rPr lang="zh-CN" altLang="en-US" sz="3200" b="1">
                <a:latin typeface="Times New Roman" pitchFamily="18" charset="0"/>
              </a:rPr>
              <a:t>我在看电视。   </a:t>
            </a:r>
            <a:r>
              <a:rPr lang="en-US" sz="3200" b="1">
                <a:latin typeface="Times New Roman" pitchFamily="18" charset="0"/>
              </a:rPr>
              <a:t>__________________</a:t>
            </a:r>
          </a:p>
          <a:p>
            <a:pPr eaLnBrk="1" hangingPunct="1">
              <a:lnSpc>
                <a:spcPct val="110000"/>
              </a:lnSpc>
              <a:spcBef>
                <a:spcPts val="600"/>
              </a:spcBef>
              <a:buFontTx/>
              <a:buAutoNum type="arabicPeriod" startAt="3"/>
            </a:pPr>
            <a:r>
              <a:rPr lang="zh-CN" altLang="en-US" sz="3200" b="1">
                <a:latin typeface="Times New Roman" pitchFamily="18" charset="0"/>
              </a:rPr>
              <a:t> 她在做什么？   </a:t>
            </a:r>
            <a:r>
              <a:rPr lang="en-US" sz="3200" b="1">
                <a:latin typeface="Times New Roman" pitchFamily="18" charset="0"/>
              </a:rPr>
              <a:t>___________________ </a:t>
            </a:r>
          </a:p>
          <a:p>
            <a:pPr eaLnBrk="1" hangingPunct="1">
              <a:lnSpc>
                <a:spcPct val="110000"/>
              </a:lnSpc>
              <a:spcBef>
                <a:spcPts val="600"/>
              </a:spcBef>
            </a:pPr>
            <a:r>
              <a:rPr lang="en-US" sz="3200" b="1">
                <a:latin typeface="Times New Roman" pitchFamily="18" charset="0"/>
              </a:rPr>
              <a:t>4. </a:t>
            </a:r>
            <a:r>
              <a:rPr lang="zh-CN" altLang="en-US" sz="3200" b="1">
                <a:latin typeface="Times New Roman" pitchFamily="18" charset="0"/>
              </a:rPr>
              <a:t>她在洗衣服。    </a:t>
            </a:r>
            <a:r>
              <a:rPr lang="en-US" sz="3200" b="1">
                <a:latin typeface="Times New Roman" pitchFamily="18" charset="0"/>
              </a:rPr>
              <a:t>____________________</a:t>
            </a:r>
          </a:p>
          <a:p>
            <a:pPr eaLnBrk="1" hangingPunct="1">
              <a:lnSpc>
                <a:spcPct val="110000"/>
              </a:lnSpc>
              <a:spcBef>
                <a:spcPts val="600"/>
              </a:spcBef>
            </a:pPr>
            <a:r>
              <a:rPr lang="en-US" sz="3200" b="1">
                <a:latin typeface="Times New Roman" pitchFamily="18" charset="0"/>
              </a:rPr>
              <a:t>5. </a:t>
            </a:r>
            <a:r>
              <a:rPr lang="zh-CN" altLang="en-US" sz="3200" b="1">
                <a:latin typeface="Times New Roman" pitchFamily="18" charset="0"/>
              </a:rPr>
              <a:t>他们在做什么？</a:t>
            </a:r>
            <a:r>
              <a:rPr lang="en-US" sz="3200" b="1">
                <a:latin typeface="Times New Roman" pitchFamily="18" charset="0"/>
              </a:rPr>
              <a:t>___________________</a:t>
            </a:r>
          </a:p>
          <a:p>
            <a:pPr eaLnBrk="1" hangingPunct="1">
              <a:lnSpc>
                <a:spcPct val="110000"/>
              </a:lnSpc>
              <a:spcBef>
                <a:spcPts val="600"/>
              </a:spcBef>
              <a:buFontTx/>
              <a:buAutoNum type="arabicPeriod" startAt="6"/>
            </a:pPr>
            <a:r>
              <a:rPr lang="zh-CN" altLang="en-US" sz="3200" b="1">
                <a:latin typeface="Times New Roman" pitchFamily="18" charset="0"/>
              </a:rPr>
              <a:t> 他们在听</a:t>
            </a:r>
            <a:r>
              <a:rPr lang="en-US" sz="3200" b="1">
                <a:latin typeface="Times New Roman" pitchFamily="18" charset="0"/>
              </a:rPr>
              <a:t>CD</a:t>
            </a:r>
            <a:r>
              <a:rPr lang="zh-CN" altLang="en-US" sz="3200" b="1">
                <a:latin typeface="Times New Roman" pitchFamily="18" charset="0"/>
              </a:rPr>
              <a:t>。</a:t>
            </a:r>
            <a:r>
              <a:rPr lang="en-US" sz="3200" b="1">
                <a:latin typeface="Times New Roman" pitchFamily="18" charset="0"/>
              </a:rPr>
              <a:t>  ___________________</a:t>
            </a:r>
            <a:r>
              <a:rPr lang="zh-CN" altLang="en-US" sz="3200" b="1">
                <a:latin typeface="Times New Roman" pitchFamily="18" charset="0"/>
              </a:rPr>
              <a:t>_______</a:t>
            </a:r>
            <a:endParaRPr lang="en-US" sz="3200" b="1">
              <a:latin typeface="Times New Roman" pitchFamily="18" charset="0"/>
            </a:endParaRPr>
          </a:p>
          <a:p>
            <a:pPr eaLnBrk="1" hangingPunct="1">
              <a:lnSpc>
                <a:spcPct val="110000"/>
              </a:lnSpc>
              <a:spcBef>
                <a:spcPts val="600"/>
              </a:spcBef>
              <a:buFontTx/>
              <a:buAutoNum type="arabicPeriod" startAt="6"/>
            </a:pPr>
            <a:r>
              <a:rPr lang="zh-CN" altLang="en-US" sz="3200" b="1">
                <a:latin typeface="Times New Roman" pitchFamily="18" charset="0"/>
              </a:rPr>
              <a:t> 你在做作业吗？</a:t>
            </a:r>
            <a:r>
              <a:rPr lang="en-US" sz="3200" b="1">
                <a:latin typeface="Times New Roman" pitchFamily="18" charset="0"/>
              </a:rPr>
              <a:t>__________________________</a:t>
            </a:r>
          </a:p>
          <a:p>
            <a:pPr eaLnBrk="1" hangingPunct="1">
              <a:lnSpc>
                <a:spcPct val="110000"/>
              </a:lnSpc>
              <a:spcBef>
                <a:spcPts val="600"/>
              </a:spcBef>
              <a:buFontTx/>
              <a:buAutoNum type="arabicPeriod" startAt="6"/>
            </a:pPr>
            <a:r>
              <a:rPr lang="zh-CN" altLang="en-US" sz="3200" b="1">
                <a:latin typeface="Times New Roman" pitchFamily="18" charset="0"/>
              </a:rPr>
              <a:t> 是的。</a:t>
            </a:r>
            <a:r>
              <a:rPr lang="en-US" sz="3200" b="1">
                <a:latin typeface="Times New Roman" pitchFamily="18" charset="0"/>
              </a:rPr>
              <a:t>/ </a:t>
            </a:r>
            <a:r>
              <a:rPr lang="zh-CN" altLang="en-US" sz="3200" b="1">
                <a:latin typeface="Times New Roman" pitchFamily="18" charset="0"/>
              </a:rPr>
              <a:t>不是。 </a:t>
            </a:r>
            <a:r>
              <a:rPr lang="en-US" sz="3200" b="1">
                <a:latin typeface="Times New Roman" pitchFamily="18" charset="0"/>
              </a:rPr>
              <a:t>__________________________</a:t>
            </a:r>
          </a:p>
        </p:txBody>
      </p:sp>
      <p:sp>
        <p:nvSpPr>
          <p:cNvPr id="8195" name="Text Box 2"/>
          <p:cNvSpPr txBox="1">
            <a:spLocks noChangeArrowheads="1"/>
          </p:cNvSpPr>
          <p:nvPr/>
        </p:nvSpPr>
        <p:spPr bwMode="auto">
          <a:xfrm>
            <a:off x="0" y="83820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3600" b="1">
                <a:solidFill>
                  <a:srgbClr val="C00000"/>
                </a:solidFill>
                <a:latin typeface="Times New Roman" pitchFamily="18" charset="0"/>
              </a:rPr>
              <a:t>阅读</a:t>
            </a:r>
            <a:r>
              <a:rPr lang="en-US" sz="3600" b="1">
                <a:solidFill>
                  <a:srgbClr val="C00000"/>
                </a:solidFill>
                <a:latin typeface="Times New Roman" pitchFamily="18" charset="0"/>
              </a:rPr>
              <a:t>Grammar Focus</a:t>
            </a:r>
            <a:r>
              <a:rPr lang="zh-CN" altLang="en-US" sz="3600" b="1">
                <a:solidFill>
                  <a:srgbClr val="C00000"/>
                </a:solidFill>
                <a:latin typeface="Times New Roman" pitchFamily="18" charset="0"/>
              </a:rPr>
              <a:t>部分，完成下列句子。</a:t>
            </a:r>
            <a:endParaRPr lang="en-US" sz="3600" b="1">
              <a:solidFill>
                <a:srgbClr val="C00000"/>
              </a:solidFill>
              <a:latin typeface="Times New Roman" pitchFamily="18" charset="0"/>
            </a:endParaRPr>
          </a:p>
        </p:txBody>
      </p:sp>
      <p:sp>
        <p:nvSpPr>
          <p:cNvPr id="8196" name="Text Box 3"/>
          <p:cNvSpPr txBox="1">
            <a:spLocks noChangeArrowheads="1"/>
          </p:cNvSpPr>
          <p:nvPr/>
        </p:nvSpPr>
        <p:spPr bwMode="auto">
          <a:xfrm>
            <a:off x="3276600" y="2209800"/>
            <a:ext cx="3276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I’m watching TV. </a:t>
            </a:r>
          </a:p>
        </p:txBody>
      </p:sp>
      <p:sp>
        <p:nvSpPr>
          <p:cNvPr id="8197" name="Text Box 7"/>
          <p:cNvSpPr txBox="1">
            <a:spLocks noChangeArrowheads="1"/>
          </p:cNvSpPr>
          <p:nvPr/>
        </p:nvSpPr>
        <p:spPr bwMode="auto">
          <a:xfrm>
            <a:off x="3124200" y="1600200"/>
            <a:ext cx="4114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 are you doing?</a:t>
            </a:r>
          </a:p>
        </p:txBody>
      </p:sp>
      <p:sp>
        <p:nvSpPr>
          <p:cNvPr id="8198" name="Text Box 7"/>
          <p:cNvSpPr txBox="1">
            <a:spLocks noChangeArrowheads="1"/>
          </p:cNvSpPr>
          <p:nvPr/>
        </p:nvSpPr>
        <p:spPr bwMode="auto">
          <a:xfrm>
            <a:off x="3200400" y="28194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What’s she doing?</a:t>
            </a:r>
          </a:p>
        </p:txBody>
      </p:sp>
      <p:sp>
        <p:nvSpPr>
          <p:cNvPr id="8199" name="Text Box 3"/>
          <p:cNvSpPr txBox="1">
            <a:spLocks noChangeArrowheads="1"/>
          </p:cNvSpPr>
          <p:nvPr/>
        </p:nvSpPr>
        <p:spPr bwMode="auto">
          <a:xfrm>
            <a:off x="3276600" y="3429000"/>
            <a:ext cx="518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She’s washing </a:t>
            </a:r>
            <a:r>
              <a:rPr lang="zh-CN" altLang="en-US" sz="3200" b="1">
                <a:solidFill>
                  <a:srgbClr val="C00000"/>
                </a:solidFill>
                <a:latin typeface="Times New Roman" pitchFamily="18" charset="0"/>
              </a:rPr>
              <a:t>her</a:t>
            </a:r>
            <a:r>
              <a:rPr lang="en-US" sz="3200" b="1">
                <a:solidFill>
                  <a:srgbClr val="C00000"/>
                </a:solidFill>
                <a:latin typeface="Times New Roman" pitchFamily="18" charset="0"/>
              </a:rPr>
              <a:t> clothes. </a:t>
            </a:r>
          </a:p>
        </p:txBody>
      </p:sp>
      <p:sp>
        <p:nvSpPr>
          <p:cNvPr id="8200" name="Text Box 3"/>
          <p:cNvSpPr txBox="1">
            <a:spLocks noChangeArrowheads="1"/>
          </p:cNvSpPr>
          <p:nvPr/>
        </p:nvSpPr>
        <p:spPr bwMode="auto">
          <a:xfrm>
            <a:off x="3276600" y="4724400"/>
            <a:ext cx="487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They’re listening to a CD. </a:t>
            </a:r>
          </a:p>
        </p:txBody>
      </p:sp>
      <p:sp>
        <p:nvSpPr>
          <p:cNvPr id="8201" name="Text Box 7"/>
          <p:cNvSpPr txBox="1">
            <a:spLocks noChangeArrowheads="1"/>
          </p:cNvSpPr>
          <p:nvPr/>
        </p:nvSpPr>
        <p:spPr bwMode="auto">
          <a:xfrm>
            <a:off x="3276600" y="4038600"/>
            <a:ext cx="487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 are they doing?</a:t>
            </a:r>
          </a:p>
        </p:txBody>
      </p:sp>
      <p:sp>
        <p:nvSpPr>
          <p:cNvPr id="8202" name="WordArt 9"/>
          <p:cNvSpPr>
            <a:spLocks noChangeArrowheads="1" noChangeShapeType="1" noTextEdit="1"/>
          </p:cNvSpPr>
          <p:nvPr/>
        </p:nvSpPr>
        <p:spPr bwMode="auto">
          <a:xfrm>
            <a:off x="250825" y="333375"/>
            <a:ext cx="4778375" cy="596900"/>
          </a:xfrm>
          <a:prstGeom prst="rect">
            <a:avLst/>
          </a:prstGeom>
        </p:spPr>
        <p:txBody>
          <a:bodyPr spcFirstLastPara="1" wrap="none" fromWordArt="1">
            <a:prstTxWarp prst="textArchUp">
              <a:avLst>
                <a:gd name="adj" fmla="val 10800004"/>
              </a:avLst>
            </a:prstTxWarp>
          </a:bodyPr>
          <a:lstStyle/>
          <a:p>
            <a:r>
              <a:rPr lang="en-US" altLang="zh-CN" sz="4000" b="1" kern="1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atin typeface="Arial"/>
                <a:cs typeface="Arial"/>
              </a:rPr>
              <a:t>Grammar Focus</a:t>
            </a:r>
            <a:endParaRPr lang="zh-CN" altLang="en-US" sz="4000" b="1" kern="1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atin typeface="Arial"/>
              <a:cs typeface="Arial"/>
            </a:endParaRPr>
          </a:p>
        </p:txBody>
      </p:sp>
      <p:sp>
        <p:nvSpPr>
          <p:cNvPr id="8203" name="Text Box 7"/>
          <p:cNvSpPr txBox="1">
            <a:spLocks noChangeArrowheads="1"/>
          </p:cNvSpPr>
          <p:nvPr/>
        </p:nvSpPr>
        <p:spPr bwMode="auto">
          <a:xfrm>
            <a:off x="3276600" y="5287963"/>
            <a:ext cx="5715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Are you doing your homework?</a:t>
            </a:r>
          </a:p>
        </p:txBody>
      </p:sp>
      <p:sp>
        <p:nvSpPr>
          <p:cNvPr id="8204" name="Text Box 3"/>
          <p:cNvSpPr txBox="1">
            <a:spLocks noChangeArrowheads="1"/>
          </p:cNvSpPr>
          <p:nvPr/>
        </p:nvSpPr>
        <p:spPr bwMode="auto">
          <a:xfrm>
            <a:off x="3200400" y="5943600"/>
            <a:ext cx="5791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Yes, I am. / No, I’m not.</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ntr" presetSubtype="0" fill="hold" grpId="0" nodeType="withEffect">
                                  <p:stCondLst>
                                    <p:cond delay="0"/>
                                  </p:stCondLst>
                                  <p:childTnLst>
                                    <p:set>
                                      <p:cBhvr>
                                        <p:cTn id="6" dur="1" fill="hold">
                                          <p:stCondLst>
                                            <p:cond delay="0"/>
                                          </p:stCondLst>
                                        </p:cTn>
                                        <p:tgtEl>
                                          <p:spTgt spid="8202"/>
                                        </p:tgtEl>
                                        <p:attrNameLst>
                                          <p:attrName>style.visibility</p:attrName>
                                        </p:attrNameLst>
                                      </p:cBhvr>
                                      <p:to>
                                        <p:strVal val="visible"/>
                                      </p:to>
                                    </p:set>
                                    <p:anim from="(-#ppt_w/2)" to="(#ppt_x)" calcmode="lin" valueType="num">
                                      <p:cBhvr>
                                        <p:cTn id="7" dur="600" fill="hold">
                                          <p:stCondLst>
                                            <p:cond delay="0"/>
                                          </p:stCondLst>
                                        </p:cTn>
                                        <p:tgtEl>
                                          <p:spTgt spid="8202"/>
                                        </p:tgtEl>
                                        <p:attrNameLst>
                                          <p:attrName>ppt_x</p:attrName>
                                        </p:attrNameLst>
                                      </p:cBhvr>
                                    </p:anim>
                                    <p:anim from="0" to="-1.0" calcmode="lin" valueType="num">
                                      <p:cBhvr>
                                        <p:cTn id="8" dur="200" decel="50000" autoRev="1" fill="hold">
                                          <p:stCondLst>
                                            <p:cond delay="600"/>
                                          </p:stCondLst>
                                        </p:cTn>
                                        <p:tgtEl>
                                          <p:spTgt spid="8202"/>
                                        </p:tgtEl>
                                        <p:attrNameLst>
                                          <p:attrName>xshear</p:attrName>
                                        </p:attrNameLst>
                                      </p:cBhvr>
                                    </p:anim>
                                    <p:animScale>
                                      <p:cBhvr>
                                        <p:cTn id="9" dur="200" decel="100000" autoRev="1" fill="hold">
                                          <p:stCondLst>
                                            <p:cond delay="600"/>
                                          </p:stCondLst>
                                        </p:cTn>
                                        <p:tgtEl>
                                          <p:spTgt spid="8202"/>
                                        </p:tgtEl>
                                      </p:cBhvr>
                                      <p:from x="100000" y="100000"/>
                                      <p:to x="80000" y="100000"/>
                                    </p:animScale>
                                    <p:anim by="(#ppt_h/3+#ppt_w*0.1)" calcmode="lin" valueType="num">
                                      <p:cBhvr additive="sum">
                                        <p:cTn id="10" dur="200" decel="100000" autoRev="1" fill="hold">
                                          <p:stCondLst>
                                            <p:cond delay="600"/>
                                          </p:stCondLst>
                                        </p:cTn>
                                        <p:tgtEl>
                                          <p:spTgt spid="8202"/>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randombar(horizontal)">
                                      <p:cBhvr>
                                        <p:cTn id="15" dur="500"/>
                                        <p:tgtEl>
                                          <p:spTgt spid="819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8194"/>
                                        </p:tgtEl>
                                        <p:attrNameLst>
                                          <p:attrName>style.visibility</p:attrName>
                                        </p:attrNameLst>
                                      </p:cBhvr>
                                      <p:to>
                                        <p:strVal val="visible"/>
                                      </p:to>
                                    </p:set>
                                    <p:animEffect transition="in" filter="wipe(up)">
                                      <p:cBhvr>
                                        <p:cTn id="20" dur="500"/>
                                        <p:tgtEl>
                                          <p:spTgt spid="819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Effect transition="in" filter="slide(fromBottom)">
                                      <p:cBhvr>
                                        <p:cTn id="25" dur="500"/>
                                        <p:tgtEl>
                                          <p:spTgt spid="819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8196"/>
                                        </p:tgtEl>
                                        <p:attrNameLst>
                                          <p:attrName>style.visibility</p:attrName>
                                        </p:attrNameLst>
                                      </p:cBhvr>
                                      <p:to>
                                        <p:strVal val="visible"/>
                                      </p:to>
                                    </p:set>
                                    <p:animEffect transition="in" filter="slide(fromBottom)">
                                      <p:cBhvr>
                                        <p:cTn id="30" dur="500"/>
                                        <p:tgtEl>
                                          <p:spTgt spid="819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8198"/>
                                        </p:tgtEl>
                                        <p:attrNameLst>
                                          <p:attrName>style.visibility</p:attrName>
                                        </p:attrNameLst>
                                      </p:cBhvr>
                                      <p:to>
                                        <p:strVal val="visible"/>
                                      </p:to>
                                    </p:set>
                                    <p:animEffect transition="in" filter="slide(fromBottom)">
                                      <p:cBhvr>
                                        <p:cTn id="35" dur="500"/>
                                        <p:tgtEl>
                                          <p:spTgt spid="819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8199"/>
                                        </p:tgtEl>
                                        <p:attrNameLst>
                                          <p:attrName>style.visibility</p:attrName>
                                        </p:attrNameLst>
                                      </p:cBhvr>
                                      <p:to>
                                        <p:strVal val="visible"/>
                                      </p:to>
                                    </p:set>
                                    <p:animEffect transition="in" filter="slide(fromBottom)">
                                      <p:cBhvr>
                                        <p:cTn id="40" dur="500"/>
                                        <p:tgtEl>
                                          <p:spTgt spid="819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8201"/>
                                        </p:tgtEl>
                                        <p:attrNameLst>
                                          <p:attrName>style.visibility</p:attrName>
                                        </p:attrNameLst>
                                      </p:cBhvr>
                                      <p:to>
                                        <p:strVal val="visible"/>
                                      </p:to>
                                    </p:set>
                                    <p:animEffect transition="in" filter="slide(fromBottom)">
                                      <p:cBhvr>
                                        <p:cTn id="45" dur="500"/>
                                        <p:tgtEl>
                                          <p:spTgt spid="8201"/>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8200"/>
                                        </p:tgtEl>
                                        <p:attrNameLst>
                                          <p:attrName>style.visibility</p:attrName>
                                        </p:attrNameLst>
                                      </p:cBhvr>
                                      <p:to>
                                        <p:strVal val="visible"/>
                                      </p:to>
                                    </p:set>
                                    <p:animEffect transition="in" filter="slide(fromBottom)">
                                      <p:cBhvr>
                                        <p:cTn id="50" dur="500"/>
                                        <p:tgtEl>
                                          <p:spTgt spid="8200"/>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8203"/>
                                        </p:tgtEl>
                                        <p:attrNameLst>
                                          <p:attrName>style.visibility</p:attrName>
                                        </p:attrNameLst>
                                      </p:cBhvr>
                                      <p:to>
                                        <p:strVal val="visible"/>
                                      </p:to>
                                    </p:set>
                                    <p:animEffect transition="in" filter="slide(fromBottom)">
                                      <p:cBhvr>
                                        <p:cTn id="55" dur="500"/>
                                        <p:tgtEl>
                                          <p:spTgt spid="820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4" fill="hold" grpId="0" nodeType="clickEffect">
                                  <p:stCondLst>
                                    <p:cond delay="0"/>
                                  </p:stCondLst>
                                  <p:childTnLst>
                                    <p:set>
                                      <p:cBhvr>
                                        <p:cTn id="59" dur="1" fill="hold">
                                          <p:stCondLst>
                                            <p:cond delay="0"/>
                                          </p:stCondLst>
                                        </p:cTn>
                                        <p:tgtEl>
                                          <p:spTgt spid="8204"/>
                                        </p:tgtEl>
                                        <p:attrNameLst>
                                          <p:attrName>style.visibility</p:attrName>
                                        </p:attrNameLst>
                                      </p:cBhvr>
                                      <p:to>
                                        <p:strVal val="visible"/>
                                      </p:to>
                                    </p:set>
                                    <p:animEffect transition="in" filter="slide(fromBottom)">
                                      <p:cBhvr>
                                        <p:cTn id="60"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autoUpdateAnimBg="0"/>
      <p:bldP spid="8195" grpId="0" autoUpdateAnimBg="0"/>
      <p:bldP spid="8196" grpId="0" autoUpdateAnimBg="0"/>
      <p:bldP spid="8197" grpId="0" autoUpdateAnimBg="0"/>
      <p:bldP spid="8198" grpId="0" autoUpdateAnimBg="0"/>
      <p:bldP spid="8199" grpId="0" autoUpdateAnimBg="0"/>
      <p:bldP spid="8200" grpId="0" autoUpdateAnimBg="0"/>
      <p:bldP spid="8201" grpId="0" autoUpdateAnimBg="0"/>
      <p:bldP spid="8202" grpId="0" animBg="1"/>
      <p:bldP spid="8203" grpId="0" autoUpdateAnimBg="0"/>
      <p:bldP spid="820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152400" y="457200"/>
            <a:ext cx="8839200"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sz="3200" b="1">
                <a:latin typeface="Times New Roman" pitchFamily="18" charset="0"/>
              </a:rPr>
              <a:t>9. </a:t>
            </a:r>
            <a:r>
              <a:rPr lang="zh-CN" altLang="en-US" sz="3200" b="1">
                <a:latin typeface="Times New Roman" pitchFamily="18" charset="0"/>
              </a:rPr>
              <a:t>我在打扫我的房间。</a:t>
            </a:r>
            <a:r>
              <a:rPr lang="en-US" sz="3200" b="1">
                <a:latin typeface="Times New Roman" pitchFamily="18" charset="0"/>
              </a:rPr>
              <a:t>__________________</a:t>
            </a:r>
            <a:r>
              <a:rPr lang="zh-CN" altLang="en-US" sz="3200" b="1">
                <a:latin typeface="Times New Roman" pitchFamily="18" charset="0"/>
              </a:rPr>
              <a:t>___</a:t>
            </a:r>
            <a:endParaRPr lang="en-US" sz="3200" b="1">
              <a:latin typeface="Times New Roman" pitchFamily="18" charset="0"/>
            </a:endParaRPr>
          </a:p>
          <a:p>
            <a:pPr eaLnBrk="1" hangingPunct="1">
              <a:lnSpc>
                <a:spcPct val="120000"/>
              </a:lnSpc>
            </a:pPr>
            <a:r>
              <a:rPr lang="en-US" sz="3200" b="1">
                <a:latin typeface="Times New Roman" pitchFamily="18" charset="0"/>
              </a:rPr>
              <a:t>10. </a:t>
            </a:r>
            <a:r>
              <a:rPr lang="zh-CN" altLang="en-US" sz="3200" b="1">
                <a:latin typeface="Times New Roman" pitchFamily="18" charset="0"/>
              </a:rPr>
              <a:t>他在读报纸吗？</a:t>
            </a:r>
            <a:r>
              <a:rPr lang="en-US" sz="3200" b="1">
                <a:latin typeface="Times New Roman" pitchFamily="18" charset="0"/>
              </a:rPr>
              <a:t>_______________________</a:t>
            </a:r>
          </a:p>
          <a:p>
            <a:pPr eaLnBrk="1" hangingPunct="1">
              <a:lnSpc>
                <a:spcPct val="120000"/>
              </a:lnSpc>
            </a:pPr>
            <a:r>
              <a:rPr lang="en-US" sz="3200" b="1">
                <a:latin typeface="Times New Roman" pitchFamily="18" charset="0"/>
              </a:rPr>
              <a:t>10. </a:t>
            </a:r>
            <a:r>
              <a:rPr lang="zh-CN" altLang="en-US" sz="3200" b="1">
                <a:latin typeface="Times New Roman" pitchFamily="18" charset="0"/>
              </a:rPr>
              <a:t>是的。</a:t>
            </a:r>
            <a:r>
              <a:rPr lang="en-US" sz="3200" b="1">
                <a:latin typeface="Times New Roman" pitchFamily="18" charset="0"/>
              </a:rPr>
              <a:t>/ </a:t>
            </a:r>
            <a:r>
              <a:rPr lang="zh-CN" altLang="en-US" sz="3200" b="1">
                <a:latin typeface="Times New Roman" pitchFamily="18" charset="0"/>
              </a:rPr>
              <a:t>不是。他在打篮球。</a:t>
            </a:r>
            <a:endParaRPr lang="en-US" sz="3200" b="1">
              <a:latin typeface="Times New Roman" pitchFamily="18" charset="0"/>
            </a:endParaRPr>
          </a:p>
          <a:p>
            <a:pPr eaLnBrk="1" hangingPunct="1">
              <a:lnSpc>
                <a:spcPct val="120000"/>
              </a:lnSpc>
            </a:pPr>
            <a:r>
              <a:rPr lang="en-US" sz="3200" b="1">
                <a:latin typeface="Times New Roman" pitchFamily="18" charset="0"/>
              </a:rPr>
              <a:t>__________________________________________</a:t>
            </a:r>
          </a:p>
          <a:p>
            <a:pPr eaLnBrk="1" hangingPunct="1">
              <a:lnSpc>
                <a:spcPct val="120000"/>
              </a:lnSpc>
            </a:pPr>
            <a:r>
              <a:rPr lang="en-US" sz="3200" b="1">
                <a:latin typeface="Times New Roman" pitchFamily="18" charset="0"/>
              </a:rPr>
              <a:t>11. </a:t>
            </a:r>
            <a:r>
              <a:rPr lang="zh-CN" altLang="en-US" sz="3200" b="1">
                <a:latin typeface="Times New Roman" pitchFamily="18" charset="0"/>
              </a:rPr>
              <a:t>他们在用电脑吗？</a:t>
            </a:r>
            <a:endParaRPr lang="en-US" sz="3200" b="1">
              <a:latin typeface="Times New Roman" pitchFamily="18" charset="0"/>
            </a:endParaRPr>
          </a:p>
          <a:p>
            <a:pPr eaLnBrk="1" hangingPunct="1">
              <a:lnSpc>
                <a:spcPct val="120000"/>
              </a:lnSpc>
            </a:pPr>
            <a:r>
              <a:rPr lang="en-US" sz="3200" b="1">
                <a:latin typeface="Times New Roman" pitchFamily="18" charset="0"/>
              </a:rPr>
              <a:t> _____________________________</a:t>
            </a:r>
          </a:p>
          <a:p>
            <a:pPr eaLnBrk="1" hangingPunct="1">
              <a:lnSpc>
                <a:spcPct val="120000"/>
              </a:lnSpc>
            </a:pPr>
            <a:r>
              <a:rPr lang="en-US" sz="3200" b="1">
                <a:latin typeface="Times New Roman" pitchFamily="18" charset="0"/>
              </a:rPr>
              <a:t>12. </a:t>
            </a:r>
            <a:r>
              <a:rPr lang="zh-CN" altLang="en-US" sz="3200" b="1">
                <a:latin typeface="Times New Roman" pitchFamily="18" charset="0"/>
              </a:rPr>
              <a:t>是的。</a:t>
            </a:r>
            <a:r>
              <a:rPr lang="en-US" sz="3200" b="1">
                <a:latin typeface="Times New Roman" pitchFamily="18" charset="0"/>
              </a:rPr>
              <a:t> / </a:t>
            </a:r>
            <a:r>
              <a:rPr lang="zh-CN" altLang="en-US" sz="3200" b="1">
                <a:latin typeface="Times New Roman" pitchFamily="18" charset="0"/>
              </a:rPr>
              <a:t>不是。他们在锻炼。</a:t>
            </a:r>
            <a:endParaRPr lang="en-US" sz="3200" b="1">
              <a:latin typeface="Times New Roman" pitchFamily="18" charset="0"/>
            </a:endParaRPr>
          </a:p>
          <a:p>
            <a:pPr eaLnBrk="1" hangingPunct="1">
              <a:lnSpc>
                <a:spcPct val="120000"/>
              </a:lnSpc>
            </a:pPr>
            <a:r>
              <a:rPr lang="en-US" sz="3200" b="1">
                <a:latin typeface="Times New Roman" pitchFamily="18" charset="0"/>
              </a:rPr>
              <a:t>__________________________________________</a:t>
            </a:r>
          </a:p>
        </p:txBody>
      </p:sp>
      <p:sp>
        <p:nvSpPr>
          <p:cNvPr id="9219" name="Text Box 3"/>
          <p:cNvSpPr txBox="1">
            <a:spLocks noChangeArrowheads="1"/>
          </p:cNvSpPr>
          <p:nvPr/>
        </p:nvSpPr>
        <p:spPr bwMode="auto">
          <a:xfrm>
            <a:off x="381000" y="2239963"/>
            <a:ext cx="8610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Yes, he is./No, he isn’t. He’s playing basketball.</a:t>
            </a:r>
          </a:p>
        </p:txBody>
      </p:sp>
      <p:sp>
        <p:nvSpPr>
          <p:cNvPr id="9220" name="Text Box 7"/>
          <p:cNvSpPr txBox="1">
            <a:spLocks noChangeArrowheads="1"/>
          </p:cNvSpPr>
          <p:nvPr/>
        </p:nvSpPr>
        <p:spPr bwMode="auto">
          <a:xfrm>
            <a:off x="3657600" y="1143000"/>
            <a:ext cx="5029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Is he reading a newspaper?</a:t>
            </a:r>
          </a:p>
        </p:txBody>
      </p:sp>
      <p:sp>
        <p:nvSpPr>
          <p:cNvPr id="9221" name="Text Box 7"/>
          <p:cNvSpPr txBox="1">
            <a:spLocks noChangeArrowheads="1"/>
          </p:cNvSpPr>
          <p:nvPr/>
        </p:nvSpPr>
        <p:spPr bwMode="auto">
          <a:xfrm>
            <a:off x="304800" y="3429000"/>
            <a:ext cx="6172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Are they using the computer?</a:t>
            </a:r>
          </a:p>
        </p:txBody>
      </p:sp>
      <p:sp>
        <p:nvSpPr>
          <p:cNvPr id="9222" name="Text Box 3"/>
          <p:cNvSpPr txBox="1">
            <a:spLocks noChangeArrowheads="1"/>
          </p:cNvSpPr>
          <p:nvPr/>
        </p:nvSpPr>
        <p:spPr bwMode="auto">
          <a:xfrm>
            <a:off x="304800" y="4572000"/>
            <a:ext cx="8839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Yes, they are.</a:t>
            </a:r>
            <a:r>
              <a:rPr lang="en-US" altLang="zh-CN" sz="3200" b="1">
                <a:solidFill>
                  <a:srgbClr val="C00000"/>
                </a:solidFill>
                <a:latin typeface="Times New Roman" pitchFamily="18" charset="0"/>
              </a:rPr>
              <a:t>/</a:t>
            </a:r>
            <a:r>
              <a:rPr lang="en-US" sz="3200" b="1">
                <a:solidFill>
                  <a:srgbClr val="C00000"/>
                </a:solidFill>
                <a:latin typeface="Times New Roman" pitchFamily="18" charset="0"/>
              </a:rPr>
              <a:t>No, they aren’t. They’re exercising. </a:t>
            </a:r>
          </a:p>
        </p:txBody>
      </p:sp>
      <p:sp>
        <p:nvSpPr>
          <p:cNvPr id="9223" name="Text Box 3"/>
          <p:cNvSpPr txBox="1">
            <a:spLocks noChangeArrowheads="1"/>
          </p:cNvSpPr>
          <p:nvPr/>
        </p:nvSpPr>
        <p:spPr bwMode="auto">
          <a:xfrm>
            <a:off x="4191000" y="558800"/>
            <a:ext cx="419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3200" b="1">
                <a:solidFill>
                  <a:srgbClr val="C00000"/>
                </a:solidFill>
                <a:latin typeface="Times New Roman" pitchFamily="18" charset="0"/>
              </a:rPr>
              <a:t>I’m cleaning my room.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up)">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slide(fromBottom)">
                                      <p:cBhvr>
                                        <p:cTn id="12" dur="500"/>
                                        <p:tgtEl>
                                          <p:spTgt spid="92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Effect transition="in" filter="slide(fromBottom)">
                                      <p:cBhvr>
                                        <p:cTn id="17" dur="500"/>
                                        <p:tgtEl>
                                          <p:spTgt spid="9220">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219"/>
                                        </p:tgtEl>
                                        <p:attrNameLst>
                                          <p:attrName>style.visibility</p:attrName>
                                        </p:attrNameLst>
                                      </p:cBhvr>
                                      <p:to>
                                        <p:strVal val="visible"/>
                                      </p:to>
                                    </p:set>
                                    <p:animEffect transition="in" filter="slide(fromBottom)">
                                      <p:cBhvr>
                                        <p:cTn id="22" dur="500"/>
                                        <p:tgtEl>
                                          <p:spTgt spid="92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nodeType="clickEffect">
                                  <p:stCondLst>
                                    <p:cond delay="0"/>
                                  </p:stCondLst>
                                  <p:childTnLst>
                                    <p:set>
                                      <p:cBhvr>
                                        <p:cTn id="26" dur="1" fill="hold">
                                          <p:stCondLst>
                                            <p:cond delay="0"/>
                                          </p:stCondLst>
                                        </p:cTn>
                                        <p:tgtEl>
                                          <p:spTgt spid="9221">
                                            <p:txEl>
                                              <p:pRg st="0" end="0"/>
                                            </p:txEl>
                                          </p:spTgt>
                                        </p:tgtEl>
                                        <p:attrNameLst>
                                          <p:attrName>style.visibility</p:attrName>
                                        </p:attrNameLst>
                                      </p:cBhvr>
                                      <p:to>
                                        <p:strVal val="visible"/>
                                      </p:to>
                                    </p:set>
                                    <p:animEffect transition="in" filter="slide(fromBottom)">
                                      <p:cBhvr>
                                        <p:cTn id="27" dur="500"/>
                                        <p:tgtEl>
                                          <p:spTgt spid="9221">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222"/>
                                        </p:tgtEl>
                                        <p:attrNameLst>
                                          <p:attrName>style.visibility</p:attrName>
                                        </p:attrNameLst>
                                      </p:cBhvr>
                                      <p:to>
                                        <p:strVal val="visible"/>
                                      </p:to>
                                    </p:set>
                                    <p:animEffect transition="in" filter="slide(fromBottom)">
                                      <p:cBhvr>
                                        <p:cTn id="32"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2" grpId="0" autoUpdateAnimBg="0"/>
      <p:bldP spid="922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WordArt 4"/>
          <p:cNvSpPr>
            <a:spLocks noChangeArrowheads="1" noChangeShapeType="1" noTextEdit="1"/>
          </p:cNvSpPr>
          <p:nvPr/>
        </p:nvSpPr>
        <p:spPr bwMode="auto">
          <a:xfrm>
            <a:off x="2895600" y="609600"/>
            <a:ext cx="3881438" cy="949325"/>
          </a:xfrm>
          <a:prstGeom prst="rect">
            <a:avLst/>
          </a:prstGeom>
        </p:spPr>
        <p:txBody>
          <a:bodyPr wrap="none" fromWordArt="1">
            <a:prstTxWarp prst="textDoubleWave1">
              <a:avLst>
                <a:gd name="adj1" fmla="val 6500"/>
                <a:gd name="adj2" fmla="val 0"/>
              </a:avLst>
            </a:prstTxWarp>
          </a:bodyPr>
          <a:lstStyle/>
          <a:p>
            <a:pPr algn="ctr"/>
            <a:r>
              <a:rPr lang="en-US" altLang="zh-CN" sz="3600" b="1" kern="10" spc="-360">
                <a:ln w="12700">
                  <a:solidFill>
                    <a:srgbClr val="000099"/>
                  </a:solidFill>
                  <a:round/>
                  <a:headEnd/>
                  <a:tailEnd/>
                </a:ln>
                <a:solidFill>
                  <a:srgbClr val="33CCFF"/>
                </a:solidFill>
                <a:effectLst>
                  <a:outerShdw dist="125724" dir="18900000" algn="ctr" rotWithShape="0">
                    <a:srgbClr val="000099"/>
                  </a:outerShdw>
                </a:effectLst>
                <a:latin typeface="Arial Black"/>
              </a:rPr>
              <a:t>PAIRWORK</a:t>
            </a:r>
            <a:endParaRPr lang="zh-CN" altLang="en-US" sz="3600" b="1" kern="10" spc="-360">
              <a:ln w="12700">
                <a:solidFill>
                  <a:srgbClr val="000099"/>
                </a:solidFill>
                <a:round/>
                <a:headEnd/>
                <a:tailEnd/>
              </a:ln>
              <a:solidFill>
                <a:srgbClr val="33CCFF"/>
              </a:solidFill>
              <a:effectLst>
                <a:outerShdw dist="125724" dir="18900000" algn="ctr" rotWithShape="0">
                  <a:srgbClr val="000099"/>
                </a:outerShdw>
              </a:effectLst>
              <a:latin typeface="Arial Black"/>
            </a:endParaRPr>
          </a:p>
        </p:txBody>
      </p:sp>
      <p:sp>
        <p:nvSpPr>
          <p:cNvPr id="33795" name="Text Box 7"/>
          <p:cNvSpPr txBox="1">
            <a:spLocks noChangeArrowheads="1"/>
          </p:cNvSpPr>
          <p:nvPr/>
        </p:nvSpPr>
        <p:spPr bwMode="auto">
          <a:xfrm>
            <a:off x="1524000" y="1981200"/>
            <a:ext cx="6553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600" b="1">
                <a:latin typeface="Times New Roman" pitchFamily="18" charset="0"/>
              </a:rPr>
              <a:t>Let’s guess what they are doing.</a:t>
            </a:r>
          </a:p>
        </p:txBody>
      </p:sp>
      <p:pic>
        <p:nvPicPr>
          <p:cNvPr id="33796" name="Picture 4" descr="2008313172524435_2"/>
          <p:cNvPicPr>
            <a:picLocks noChangeAspect="1" noChangeArrowheads="1"/>
          </p:cNvPicPr>
          <p:nvPr/>
        </p:nvPicPr>
        <p:blipFill>
          <a:blip r:embed="rId2">
            <a:extLst>
              <a:ext uri="{28A0092B-C50C-407E-A947-70E740481C1C}">
                <a14:useLocalDpi xmlns:a14="http://schemas.microsoft.com/office/drawing/2010/main" val="0"/>
              </a:ext>
            </a:extLst>
          </a:blip>
          <a:srcRect l="61780" t="67969" r="10068"/>
          <a:stretch>
            <a:fillRect/>
          </a:stretch>
        </p:blipFill>
        <p:spPr bwMode="auto">
          <a:xfrm>
            <a:off x="3200400" y="3124200"/>
            <a:ext cx="2743200" cy="3124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2" name="Text Box 8"/>
          <p:cNvSpPr txBox="1">
            <a:spLocks noChangeArrowheads="1"/>
          </p:cNvSpPr>
          <p:nvPr/>
        </p:nvSpPr>
        <p:spPr bwMode="auto">
          <a:xfrm>
            <a:off x="1295400" y="3810000"/>
            <a:ext cx="55483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Is Nancy doing homework?</a:t>
            </a:r>
          </a:p>
        </p:txBody>
      </p:sp>
      <p:sp>
        <p:nvSpPr>
          <p:cNvPr id="41993" name="Text Box 9"/>
          <p:cNvSpPr txBox="1">
            <a:spLocks noChangeArrowheads="1"/>
          </p:cNvSpPr>
          <p:nvPr/>
        </p:nvSpPr>
        <p:spPr bwMode="auto">
          <a:xfrm>
            <a:off x="1219200" y="4953000"/>
            <a:ext cx="7183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No, she isn’t. She’s writing a letter.</a:t>
            </a:r>
          </a:p>
        </p:txBody>
      </p:sp>
      <p:pic>
        <p:nvPicPr>
          <p:cNvPr id="41999" name="Picture 15"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4525" y="914400"/>
            <a:ext cx="2735263"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3" name="Picture 19"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914400"/>
            <a:ext cx="352901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wipe(left)">
                                      <p:cBhvr>
                                        <p:cTn id="7" dur="500"/>
                                        <p:tgtEl>
                                          <p:spTgt spid="41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1999"/>
                                        </p:tgtEl>
                                        <p:attrNameLst>
                                          <p:attrName>ppt_w</p:attrName>
                                        </p:attrNameLst>
                                      </p:cBhvr>
                                      <p:tavLst>
                                        <p:tav tm="0">
                                          <p:val>
                                            <p:strVal val="ppt_w"/>
                                          </p:val>
                                        </p:tav>
                                        <p:tav tm="100000">
                                          <p:val>
                                            <p:fltVal val="0"/>
                                          </p:val>
                                        </p:tav>
                                      </p:tavLst>
                                    </p:anim>
                                    <p:anim calcmode="lin" valueType="num">
                                      <p:cBhvr>
                                        <p:cTn id="12" dur="500"/>
                                        <p:tgtEl>
                                          <p:spTgt spid="41999"/>
                                        </p:tgtEl>
                                        <p:attrNameLst>
                                          <p:attrName>ppt_h</p:attrName>
                                        </p:attrNameLst>
                                      </p:cBhvr>
                                      <p:tavLst>
                                        <p:tav tm="0">
                                          <p:val>
                                            <p:strVal val="ppt_h"/>
                                          </p:val>
                                        </p:tav>
                                        <p:tav tm="100000">
                                          <p:val>
                                            <p:strVal val="ppt_h"/>
                                          </p:val>
                                        </p:tav>
                                      </p:tavLst>
                                    </p:anim>
                                    <p:set>
                                      <p:cBhvr>
                                        <p:cTn id="13" dur="1" fill="hold">
                                          <p:stCondLst>
                                            <p:cond delay="499"/>
                                          </p:stCondLst>
                                        </p:cTn>
                                        <p:tgtEl>
                                          <p:spTgt spid="41999"/>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2003"/>
                                        </p:tgtEl>
                                        <p:attrNameLst>
                                          <p:attrName>style.visibility</p:attrName>
                                        </p:attrNameLst>
                                      </p:cBhvr>
                                      <p:to>
                                        <p:strVal val="visible"/>
                                      </p:to>
                                    </p:set>
                                    <p:anim calcmode="lin" valueType="num">
                                      <p:cBhvr>
                                        <p:cTn id="17" dur="1000" fill="hold"/>
                                        <p:tgtEl>
                                          <p:spTgt spid="42003"/>
                                        </p:tgtEl>
                                        <p:attrNameLst>
                                          <p:attrName>ppt_w</p:attrName>
                                        </p:attrNameLst>
                                      </p:cBhvr>
                                      <p:tavLst>
                                        <p:tav tm="0">
                                          <p:val>
                                            <p:fltVal val="0"/>
                                          </p:val>
                                        </p:tav>
                                        <p:tav tm="100000">
                                          <p:val>
                                            <p:strVal val="#ppt_w"/>
                                          </p:val>
                                        </p:tav>
                                      </p:tavLst>
                                    </p:anim>
                                    <p:anim calcmode="lin" valueType="num">
                                      <p:cBhvr>
                                        <p:cTn id="18" dur="1000" fill="hold"/>
                                        <p:tgtEl>
                                          <p:spTgt spid="4200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1993"/>
                                        </p:tgtEl>
                                        <p:attrNameLst>
                                          <p:attrName>style.visibility</p:attrName>
                                        </p:attrNameLst>
                                      </p:cBhvr>
                                      <p:to>
                                        <p:strVal val="visible"/>
                                      </p:to>
                                    </p:set>
                                    <p:animEffect transition="in" filter="wipe(up)">
                                      <p:cBhvr>
                                        <p:cTn id="23" dur="5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p:bldP spid="419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Text Box 6"/>
          <p:cNvSpPr txBox="1">
            <a:spLocks noChangeArrowheads="1"/>
          </p:cNvSpPr>
          <p:nvPr/>
        </p:nvSpPr>
        <p:spPr bwMode="auto">
          <a:xfrm>
            <a:off x="914400" y="4038600"/>
            <a:ext cx="51482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Is Mary doing homework?</a:t>
            </a:r>
          </a:p>
        </p:txBody>
      </p:sp>
      <p:sp>
        <p:nvSpPr>
          <p:cNvPr id="43015" name="Text Box 7"/>
          <p:cNvSpPr txBox="1">
            <a:spLocks noChangeArrowheads="1"/>
          </p:cNvSpPr>
          <p:nvPr/>
        </p:nvSpPr>
        <p:spPr bwMode="auto">
          <a:xfrm>
            <a:off x="838200" y="5181600"/>
            <a:ext cx="73453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pPr>
            <a:r>
              <a:rPr lang="en-US" altLang="zh-CN" sz="3200" b="1">
                <a:latin typeface="Times New Roman" pitchFamily="18" charset="0"/>
              </a:rPr>
              <a:t>No, she isn’t. She’s playing with a bird.</a:t>
            </a:r>
          </a:p>
        </p:txBody>
      </p:sp>
      <p:pic>
        <p:nvPicPr>
          <p:cNvPr id="43019" name="Picture 11"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6700" y="850900"/>
            <a:ext cx="3313113"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3" name="Picture 15" desc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066800"/>
            <a:ext cx="381635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014"/>
                                        </p:tgtEl>
                                        <p:attrNameLst>
                                          <p:attrName>style.visibility</p:attrName>
                                        </p:attrNameLst>
                                      </p:cBhvr>
                                      <p:to>
                                        <p:strVal val="visible"/>
                                      </p:to>
                                    </p:set>
                                    <p:animEffect transition="in" filter="wipe(left)">
                                      <p:cBhvr>
                                        <p:cTn id="7" dur="500"/>
                                        <p:tgtEl>
                                          <p:spTgt spid="430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3019"/>
                                        </p:tgtEl>
                                        <p:attrNameLst>
                                          <p:attrName>ppt_w</p:attrName>
                                        </p:attrNameLst>
                                      </p:cBhvr>
                                      <p:tavLst>
                                        <p:tav tm="0">
                                          <p:val>
                                            <p:strVal val="ppt_w"/>
                                          </p:val>
                                        </p:tav>
                                        <p:tav tm="100000">
                                          <p:val>
                                            <p:fltVal val="0"/>
                                          </p:val>
                                        </p:tav>
                                      </p:tavLst>
                                    </p:anim>
                                    <p:anim calcmode="lin" valueType="num">
                                      <p:cBhvr>
                                        <p:cTn id="12" dur="500"/>
                                        <p:tgtEl>
                                          <p:spTgt spid="43019"/>
                                        </p:tgtEl>
                                        <p:attrNameLst>
                                          <p:attrName>ppt_h</p:attrName>
                                        </p:attrNameLst>
                                      </p:cBhvr>
                                      <p:tavLst>
                                        <p:tav tm="0">
                                          <p:val>
                                            <p:strVal val="ppt_h"/>
                                          </p:val>
                                        </p:tav>
                                        <p:tav tm="100000">
                                          <p:val>
                                            <p:strVal val="ppt_h"/>
                                          </p:val>
                                        </p:tav>
                                      </p:tavLst>
                                    </p:anim>
                                    <p:set>
                                      <p:cBhvr>
                                        <p:cTn id="13" dur="1" fill="hold">
                                          <p:stCondLst>
                                            <p:cond delay="499"/>
                                          </p:stCondLst>
                                        </p:cTn>
                                        <p:tgtEl>
                                          <p:spTgt spid="43019"/>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3023"/>
                                        </p:tgtEl>
                                        <p:attrNameLst>
                                          <p:attrName>style.visibility</p:attrName>
                                        </p:attrNameLst>
                                      </p:cBhvr>
                                      <p:to>
                                        <p:strVal val="visible"/>
                                      </p:to>
                                    </p:set>
                                    <p:anim calcmode="lin" valueType="num">
                                      <p:cBhvr>
                                        <p:cTn id="17" dur="1000" fill="hold"/>
                                        <p:tgtEl>
                                          <p:spTgt spid="43023"/>
                                        </p:tgtEl>
                                        <p:attrNameLst>
                                          <p:attrName>ppt_w</p:attrName>
                                        </p:attrNameLst>
                                      </p:cBhvr>
                                      <p:tavLst>
                                        <p:tav tm="0">
                                          <p:val>
                                            <p:fltVal val="0"/>
                                          </p:val>
                                        </p:tav>
                                        <p:tav tm="100000">
                                          <p:val>
                                            <p:strVal val="#ppt_w"/>
                                          </p:val>
                                        </p:tav>
                                      </p:tavLst>
                                    </p:anim>
                                    <p:anim calcmode="lin" valueType="num">
                                      <p:cBhvr>
                                        <p:cTn id="18" dur="1000" fill="hold"/>
                                        <p:tgtEl>
                                          <p:spTgt spid="4302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3015"/>
                                        </p:tgtEl>
                                        <p:attrNameLst>
                                          <p:attrName>style.visibility</p:attrName>
                                        </p:attrNameLst>
                                      </p:cBhvr>
                                      <p:to>
                                        <p:strVal val="visible"/>
                                      </p:to>
                                    </p:set>
                                    <p:animEffect transition="in" filter="wipe(up)">
                                      <p:cBhvr>
                                        <p:cTn id="23" dur="5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4" grpId="0"/>
      <p:bldP spid="430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Text Box 5"/>
          <p:cNvSpPr txBox="1">
            <a:spLocks noChangeArrowheads="1"/>
          </p:cNvSpPr>
          <p:nvPr/>
        </p:nvSpPr>
        <p:spPr bwMode="auto">
          <a:xfrm>
            <a:off x="1447800" y="4343400"/>
            <a:ext cx="4643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Is Tom doing homework?</a:t>
            </a:r>
          </a:p>
        </p:txBody>
      </p:sp>
      <p:sp>
        <p:nvSpPr>
          <p:cNvPr id="44038" name="Text Box 6"/>
          <p:cNvSpPr txBox="1">
            <a:spLocks noChangeArrowheads="1"/>
          </p:cNvSpPr>
          <p:nvPr/>
        </p:nvSpPr>
        <p:spPr bwMode="auto">
          <a:xfrm>
            <a:off x="1371600" y="5562600"/>
            <a:ext cx="57070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b="1">
                <a:latin typeface="Times New Roman" pitchFamily="18" charset="0"/>
              </a:rPr>
              <a:t>No, he isn’t. He’s drawing.</a:t>
            </a:r>
          </a:p>
        </p:txBody>
      </p:sp>
      <p:pic>
        <p:nvPicPr>
          <p:cNvPr id="44043" name="Picture 11" descr="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066800"/>
            <a:ext cx="3455988"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wipe(left)">
                                      <p:cBhvr>
                                        <p:cTn id="7" dur="500"/>
                                        <p:tgtEl>
                                          <p:spTgt spid="44037"/>
                                        </p:tgtEl>
                                      </p:cBhvr>
                                    </p:animEffect>
                                  </p:childTnLst>
                                </p:cTn>
                              </p:par>
                            </p:childTnLst>
                          </p:cTn>
                        </p:par>
                        <p:par>
                          <p:cTn id="8" fill="hold" nodeType="afterGroup">
                            <p:stCondLst>
                              <p:cond delay="500"/>
                            </p:stCondLst>
                            <p:childTnLst>
                              <p:par>
                                <p:cTn id="9" presetID="17" presetClass="entr" presetSubtype="10" fill="hold" nodeType="afterEffect">
                                  <p:stCondLst>
                                    <p:cond delay="0"/>
                                  </p:stCondLst>
                                  <p:childTnLst>
                                    <p:set>
                                      <p:cBhvr>
                                        <p:cTn id="10" dur="1" fill="hold">
                                          <p:stCondLst>
                                            <p:cond delay="0"/>
                                          </p:stCondLst>
                                        </p:cTn>
                                        <p:tgtEl>
                                          <p:spTgt spid="44043"/>
                                        </p:tgtEl>
                                        <p:attrNameLst>
                                          <p:attrName>style.visibility</p:attrName>
                                        </p:attrNameLst>
                                      </p:cBhvr>
                                      <p:to>
                                        <p:strVal val="visible"/>
                                      </p:to>
                                    </p:set>
                                    <p:anim calcmode="lin" valueType="num">
                                      <p:cBhvr>
                                        <p:cTn id="11" dur="1000" fill="hold"/>
                                        <p:tgtEl>
                                          <p:spTgt spid="44043"/>
                                        </p:tgtEl>
                                        <p:attrNameLst>
                                          <p:attrName>ppt_w</p:attrName>
                                        </p:attrNameLst>
                                      </p:cBhvr>
                                      <p:tavLst>
                                        <p:tav tm="0">
                                          <p:val>
                                            <p:fltVal val="0"/>
                                          </p:val>
                                        </p:tav>
                                        <p:tav tm="100000">
                                          <p:val>
                                            <p:strVal val="#ppt_w"/>
                                          </p:val>
                                        </p:tav>
                                      </p:tavLst>
                                    </p:anim>
                                    <p:anim calcmode="lin" valueType="num">
                                      <p:cBhvr>
                                        <p:cTn id="12" dur="1000" fill="hold"/>
                                        <p:tgtEl>
                                          <p:spTgt spid="44043"/>
                                        </p:tgtEl>
                                        <p:attrNameLst>
                                          <p:attrName>ppt_h</p:attrName>
                                        </p:attrNameLst>
                                      </p:cBhvr>
                                      <p:tavLst>
                                        <p:tav tm="0">
                                          <p:val>
                                            <p:strVal val="#ppt_h"/>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4038"/>
                                        </p:tgtEl>
                                        <p:attrNameLst>
                                          <p:attrName>style.visibility</p:attrName>
                                        </p:attrNameLst>
                                      </p:cBhvr>
                                      <p:to>
                                        <p:strVal val="visible"/>
                                      </p:to>
                                    </p:set>
                                    <p:animEffect transition="in" filter="wipe(up)">
                                      <p:cBhvr>
                                        <p:cTn id="17" dur="5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p:bldP spid="44038"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TotalTime>
  <Pages>0</Pages>
  <Words>1908</Words>
  <Characters>0</Characters>
  <Application>Microsoft Office PowerPoint</Application>
  <DocSecurity>0</DocSecurity>
  <PresentationFormat>全屏显示(4:3)</PresentationFormat>
  <Lines>0</Lines>
  <Paragraphs>276</Paragraphs>
  <Slides>36</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36</vt:i4>
      </vt:variant>
    </vt:vector>
  </HeadingPairs>
  <TitlesOfParts>
    <vt:vector size="43" baseType="lpstr">
      <vt:lpstr>Arial</vt:lpstr>
      <vt:lpstr>宋体</vt:lpstr>
      <vt:lpstr>Calibri</vt:lpstr>
      <vt:lpstr>Times New Roman</vt:lpstr>
      <vt:lpstr>Comic Sans MS</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45</cp:revision>
  <cp:lastPrinted>1601-01-01T00:00:00Z</cp:lastPrinted>
  <dcterms:created xsi:type="dcterms:W3CDTF">1601-01-01T00:00:00Z</dcterms:created>
  <dcterms:modified xsi:type="dcterms:W3CDTF">2015-08-12T02:13:30Z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2052-8.1.0.3089</vt:lpwstr>
  </property>
</Properties>
</file>